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0" r:id="rId2"/>
    <p:sldId id="258" r:id="rId3"/>
    <p:sldId id="259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363" r:id="rId18"/>
    <p:sldId id="364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366" r:id="rId28"/>
    <p:sldId id="365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59" r:id="rId48"/>
    <p:sldId id="360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61" r:id="rId69"/>
    <p:sldId id="326" r:id="rId70"/>
    <p:sldId id="327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62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, Brian" initials="SB" lastIdx="1" clrIdx="0">
    <p:extLst>
      <p:ext uri="{19B8F6BF-5375-455C-9EA6-DF929625EA0E}">
        <p15:presenceInfo xmlns:p15="http://schemas.microsoft.com/office/powerpoint/2012/main" userId="Song, B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12C"/>
    <a:srgbClr val="F9D975"/>
    <a:srgbClr val="CC66FF"/>
    <a:srgbClr val="262431"/>
    <a:srgbClr val="0070C0"/>
    <a:srgbClr val="BC245E"/>
    <a:srgbClr val="358ADB"/>
    <a:srgbClr val="FFFFFF"/>
    <a:srgbClr val="B38B0F"/>
    <a:srgbClr val="545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4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0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1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7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2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4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3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21105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12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82PxsKHxYc?start=21&amp;feature=oembed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10" Type="http://schemas.openxmlformats.org/officeDocument/2006/relationships/image" Target="../media/image30.png"/><Relationship Id="rId4" Type="http://schemas.openxmlformats.org/officeDocument/2006/relationships/image" Target="../media/image47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1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7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6.wdp"/><Relationship Id="rId7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microsoft.com/office/2007/relationships/hdphoto" Target="../media/hdphoto8.wdp"/><Relationship Id="rId7" Type="http://schemas.openxmlformats.org/officeDocument/2006/relationships/image" Target="../media/image8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microsoft.com/office/2007/relationships/hdphoto" Target="../media/hdphoto8.wdp"/><Relationship Id="rId7" Type="http://schemas.openxmlformats.org/officeDocument/2006/relationships/image" Target="../media/image8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16.PNG"/><Relationship Id="rId4" Type="http://schemas.openxmlformats.org/officeDocument/2006/relationships/image" Target="../media/image90.png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hdphoto" Target="../media/hdphoto8.wdp"/><Relationship Id="rId7" Type="http://schemas.openxmlformats.org/officeDocument/2006/relationships/image" Target="../media/image8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16.PNG"/><Relationship Id="rId5" Type="http://schemas.openxmlformats.org/officeDocument/2006/relationships/image" Target="../media/image84.png"/><Relationship Id="rId10" Type="http://schemas.openxmlformats.org/officeDocument/2006/relationships/image" Target="../media/image71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microsoft.com/office/2007/relationships/hdphoto" Target="../media/hdphoto9.wdp"/><Relationship Id="rId7" Type="http://schemas.openxmlformats.org/officeDocument/2006/relationships/image" Target="../media/image10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10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7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microsoft.com/office/2007/relationships/hdphoto" Target="../media/hdphoto10.wdp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0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9B3BCFC6-2132-4531-B54C-4FA4ED8C6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t="5138" r="4318" b="2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6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10FD1C-A028-40A1-98DE-73D01C93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74EE9-8190-4798-8942-490698508297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1F87E-5D8E-4712-B26F-D25CA1532DB3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4B28A-CE91-4F67-976C-9F20C2F067A0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35AB8-BACC-4376-8106-8EF7B796F08E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31A3D-F60E-412C-A5EC-010CF64163F3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F229AF-7157-4565-AE20-990109392C85}"/>
                  </a:ext>
                </a:extLst>
              </p:cNvPr>
              <p:cNvSpPr txBox="1"/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solidFill>
                            <a:schemeClr val="tx1">
                              <a:alpha val="32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solidFill>
                            <a:schemeClr val="tx1">
                              <a:alpha val="32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pc="600" smtClean="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pc="600" smtClean="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pc="600" smtClean="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pc="600" dirty="0">
                  <a:solidFill>
                    <a:schemeClr val="tx1">
                      <a:alpha val="32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F229AF-7157-4565-AE20-990109392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C85CA8-BCC1-43E7-B84C-0C398293323D}"/>
                  </a:ext>
                </a:extLst>
              </p:cNvPr>
              <p:cNvSpPr txBox="1"/>
              <p:nvPr/>
            </p:nvSpPr>
            <p:spPr>
              <a:xfrm>
                <a:off x="8005010" y="3654846"/>
                <a:ext cx="2605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C85CA8-BCC1-43E7-B84C-0C3982933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3654846"/>
                <a:ext cx="2605457" cy="276999"/>
              </a:xfrm>
              <a:prstGeom prst="rect">
                <a:avLst/>
              </a:prstGeom>
              <a:blipFill>
                <a:blip r:embed="rId5"/>
                <a:stretch>
                  <a:fillRect l="-234" t="-2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4775A1-AEE1-4CBC-BEEF-659B001ECE43}"/>
                  </a:ext>
                </a:extLst>
              </p:cNvPr>
              <p:cNvSpPr txBox="1"/>
              <p:nvPr/>
            </p:nvSpPr>
            <p:spPr>
              <a:xfrm>
                <a:off x="7940842" y="4355432"/>
                <a:ext cx="3412958" cy="825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4775A1-AEE1-4CBC-BEEF-659B001EC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42" y="4355432"/>
                <a:ext cx="3412958" cy="825675"/>
              </a:xfrm>
              <a:prstGeom prst="rect">
                <a:avLst/>
              </a:prstGeom>
              <a:blipFill>
                <a:blip r:embed="rId6"/>
                <a:stretch>
                  <a:fillRect l="-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5395C9E-15A5-4EF7-81DD-C241D75CB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09" y="1834254"/>
            <a:ext cx="5228859" cy="3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0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6A7FFB6-CE77-4A07-8808-A91F63B4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27F11-9011-4524-8350-380CFCE640DE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7B07-03DF-438C-9925-7D8A5357CE3A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310F1-F05D-47E7-9125-0DA3F9636771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4D800-E799-4287-8255-79BCE98491A0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0D6149-E5D1-433D-9896-87FA5959B0B9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A2FA9B-E7A7-4B45-A33A-EF397600201D}"/>
                  </a:ext>
                </a:extLst>
              </p:cNvPr>
              <p:cNvSpPr txBox="1"/>
              <p:nvPr/>
            </p:nvSpPr>
            <p:spPr>
              <a:xfrm>
                <a:off x="7587916" y="2628151"/>
                <a:ext cx="32228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pc="60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pc="6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pc="60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pc="6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A2FA9B-E7A7-4B45-A33A-EF3976002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916" y="2628151"/>
                <a:ext cx="3222870" cy="369332"/>
              </a:xfrm>
              <a:prstGeom prst="rect">
                <a:avLst/>
              </a:prstGeom>
              <a:blipFill>
                <a:blip r:embed="rId2"/>
                <a:stretch>
                  <a:fillRect l="-758" t="-163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39DF405-A306-47C4-A6EF-8E1040D62B70}"/>
              </a:ext>
            </a:extLst>
          </p:cNvPr>
          <p:cNvSpPr txBox="1"/>
          <p:nvPr/>
        </p:nvSpPr>
        <p:spPr>
          <a:xfrm>
            <a:off x="8080414" y="1974753"/>
            <a:ext cx="223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9F2F3F-1FE4-485C-8A37-2C4C7E311026}"/>
              </a:ext>
            </a:extLst>
          </p:cNvPr>
          <p:cNvSpPr txBox="1"/>
          <p:nvPr/>
        </p:nvSpPr>
        <p:spPr>
          <a:xfrm>
            <a:off x="7679361" y="3429000"/>
            <a:ext cx="303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 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1C2A49-8F00-4152-81DD-5DFE01FFCFCC}"/>
                  </a:ext>
                </a:extLst>
              </p:cNvPr>
              <p:cNvSpPr txBox="1"/>
              <p:nvPr/>
            </p:nvSpPr>
            <p:spPr>
              <a:xfrm>
                <a:off x="8006758" y="4030578"/>
                <a:ext cx="231153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1C2A49-8F00-4152-81DD-5DFE01FFC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758" y="4030578"/>
                <a:ext cx="2311530" cy="525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5CAE80E-F1C8-4061-9A1B-98A51EA5DA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210"/>
          <a:stretch/>
        </p:blipFill>
        <p:spPr>
          <a:xfrm>
            <a:off x="7887139" y="4660232"/>
            <a:ext cx="3398481" cy="1853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3DA99E-517F-4E8E-81A7-FD6EB2008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09" y="1834254"/>
            <a:ext cx="5228859" cy="3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6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8113-9E92-4EF0-A90F-265AEE47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Activation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B9B90-709E-4CB3-9133-9AD645E33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" t="92004" r="96580" b="61"/>
          <a:stretch/>
        </p:blipFill>
        <p:spPr>
          <a:xfrm>
            <a:off x="56148" y="6368716"/>
            <a:ext cx="360948" cy="429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E2A5E-9EC5-4230-9720-9152A6B3434A}"/>
              </a:ext>
            </a:extLst>
          </p:cNvPr>
          <p:cNvSpPr txBox="1"/>
          <p:nvPr/>
        </p:nvSpPr>
        <p:spPr>
          <a:xfrm>
            <a:off x="4138863" y="6460791"/>
            <a:ext cx="4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All activation functions are non-linear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AFEA3-C9CC-4660-80A4-776EC3F925C4}"/>
              </a:ext>
            </a:extLst>
          </p:cNvPr>
          <p:cNvSpPr txBox="1"/>
          <p:nvPr/>
        </p:nvSpPr>
        <p:spPr>
          <a:xfrm>
            <a:off x="344905" y="6429216"/>
            <a:ext cx="265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TensorFlow code blocks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AE722E-1C61-47B3-B7ED-908CF5160AD6}"/>
              </a:ext>
            </a:extLst>
          </p:cNvPr>
          <p:cNvSpPr txBox="1"/>
          <p:nvPr/>
        </p:nvSpPr>
        <p:spPr>
          <a:xfrm>
            <a:off x="1660357" y="1690688"/>
            <a:ext cx="185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D4FAF-BD67-4266-BF67-8E8637A1A7F3}"/>
              </a:ext>
            </a:extLst>
          </p:cNvPr>
          <p:cNvSpPr txBox="1"/>
          <p:nvPr/>
        </p:nvSpPr>
        <p:spPr>
          <a:xfrm>
            <a:off x="5237747" y="1696955"/>
            <a:ext cx="204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Hyperbolic Tangent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F6A8E-B383-402B-92F3-E78B561B888F}"/>
              </a:ext>
            </a:extLst>
          </p:cNvPr>
          <p:cNvSpPr txBox="1"/>
          <p:nvPr/>
        </p:nvSpPr>
        <p:spPr>
          <a:xfrm>
            <a:off x="8542418" y="1690688"/>
            <a:ext cx="281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1693EA-F02E-48E6-A0E7-82D29B906534}"/>
              </a:ext>
            </a:extLst>
          </p:cNvPr>
          <p:cNvSpPr/>
          <p:nvPr/>
        </p:nvSpPr>
        <p:spPr>
          <a:xfrm>
            <a:off x="1275346" y="5630779"/>
            <a:ext cx="2534653" cy="417095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sigmoid</a:t>
            </a:r>
            <a:r>
              <a:rPr lang="en-US" dirty="0"/>
              <a:t>(z)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CD855E-4135-40CD-8447-02AF6913D7A4}"/>
              </a:ext>
            </a:extLst>
          </p:cNvPr>
          <p:cNvSpPr/>
          <p:nvPr/>
        </p:nvSpPr>
        <p:spPr>
          <a:xfrm>
            <a:off x="4993104" y="5630778"/>
            <a:ext cx="2534653" cy="417095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tanh</a:t>
            </a:r>
            <a:r>
              <a:rPr lang="en-US" dirty="0"/>
              <a:t>(z)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0D052E-CA67-46A9-BA62-9A0105323BCC}"/>
              </a:ext>
            </a:extLst>
          </p:cNvPr>
          <p:cNvSpPr/>
          <p:nvPr/>
        </p:nvSpPr>
        <p:spPr>
          <a:xfrm>
            <a:off x="8680782" y="5630777"/>
            <a:ext cx="2534653" cy="417095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nn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relu</a:t>
            </a:r>
            <a:r>
              <a:rPr lang="en-US" dirty="0"/>
              <a:t>(z)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0FB33D-C685-4E7F-8F34-DA4CFB5D3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85" y="5681601"/>
            <a:ext cx="349004" cy="315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71CC43-01ED-4808-89FF-2EE50A36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08" y="5681601"/>
            <a:ext cx="349004" cy="3154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3A4D87-AFD0-4026-8DFB-996B56F15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956" y="5681601"/>
            <a:ext cx="349004" cy="315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6F1282-D60C-4577-9408-543EEBE10B57}"/>
                  </a:ext>
                </a:extLst>
              </p:cNvPr>
              <p:cNvSpPr txBox="1"/>
              <p:nvPr/>
            </p:nvSpPr>
            <p:spPr>
              <a:xfrm>
                <a:off x="1672389" y="4251157"/>
                <a:ext cx="156209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6F1282-D60C-4577-9408-543EEBE1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89" y="4251157"/>
                <a:ext cx="1562094" cy="52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B2A41B-CA6D-4AB6-80DE-CCDF9A27D32B}"/>
                  </a:ext>
                </a:extLst>
              </p:cNvPr>
              <p:cNvSpPr txBox="1"/>
              <p:nvPr/>
            </p:nvSpPr>
            <p:spPr>
              <a:xfrm>
                <a:off x="1445147" y="5016861"/>
                <a:ext cx="23786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B2A41B-CA6D-4AB6-80DE-CCDF9A27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147" y="5016861"/>
                <a:ext cx="2378664" cy="276999"/>
              </a:xfrm>
              <a:prstGeom prst="rect">
                <a:avLst/>
              </a:prstGeom>
              <a:blipFill>
                <a:blip r:embed="rId7"/>
                <a:stretch>
                  <a:fillRect l="-2051" t="-2222" r="-33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5DB3AA-4819-495C-B301-FA6F82423510}"/>
                  </a:ext>
                </a:extLst>
              </p:cNvPr>
              <p:cNvSpPr txBox="1"/>
              <p:nvPr/>
            </p:nvSpPr>
            <p:spPr>
              <a:xfrm>
                <a:off x="5289261" y="4240064"/>
                <a:ext cx="1669623" cy="536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5DB3AA-4819-495C-B301-FA6F8242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261" y="4240064"/>
                <a:ext cx="1669623" cy="5361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E88387-F964-4305-99F6-8D822157B0DC}"/>
                  </a:ext>
                </a:extLst>
              </p:cNvPr>
              <p:cNvSpPr txBox="1"/>
              <p:nvPr/>
            </p:nvSpPr>
            <p:spPr>
              <a:xfrm>
                <a:off x="5340018" y="5008821"/>
                <a:ext cx="18408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E88387-F964-4305-99F6-8D822157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018" y="5008821"/>
                <a:ext cx="1840824" cy="276999"/>
              </a:xfrm>
              <a:prstGeom prst="rect">
                <a:avLst/>
              </a:prstGeom>
              <a:blipFill>
                <a:blip r:embed="rId9"/>
                <a:stretch>
                  <a:fillRect l="-2649" t="-4444" r="-66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2D188E-26FC-41DC-9800-B29A15C50505}"/>
                  </a:ext>
                </a:extLst>
              </p:cNvPr>
              <p:cNvSpPr txBox="1"/>
              <p:nvPr/>
            </p:nvSpPr>
            <p:spPr>
              <a:xfrm>
                <a:off x="8950153" y="4369618"/>
                <a:ext cx="1747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2D188E-26FC-41DC-9800-B29A15C50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153" y="4369618"/>
                <a:ext cx="1747210" cy="276999"/>
              </a:xfrm>
              <a:prstGeom prst="rect">
                <a:avLst/>
              </a:prstGeom>
              <a:blipFill>
                <a:blip r:embed="rId10"/>
                <a:stretch>
                  <a:fillRect l="-2787" t="-2222" r="-41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F54D4-CFEF-40B7-8572-7713FF366A70}"/>
                  </a:ext>
                </a:extLst>
              </p:cNvPr>
              <p:cNvSpPr txBox="1"/>
              <p:nvPr/>
            </p:nvSpPr>
            <p:spPr>
              <a:xfrm>
                <a:off x="8718882" y="4816977"/>
                <a:ext cx="266470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F54D4-CFEF-40B7-8572-7713FF366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882" y="4816977"/>
                <a:ext cx="2664704" cy="6178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FF856DF-9DB8-4DA5-A7A5-BDA8D5087F6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9328" r="2913"/>
          <a:stretch/>
        </p:blipFill>
        <p:spPr>
          <a:xfrm>
            <a:off x="8345880" y="2066287"/>
            <a:ext cx="2955755" cy="20213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52E29E-3565-4B92-BE69-E3EBC40C820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4489" r="37752"/>
          <a:stretch/>
        </p:blipFill>
        <p:spPr>
          <a:xfrm>
            <a:off x="4646194" y="2066286"/>
            <a:ext cx="2955755" cy="20213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01600F-B0F6-479A-B474-CBE72211B1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0332"/>
          <a:stretch/>
        </p:blipFill>
        <p:spPr>
          <a:xfrm>
            <a:off x="857513" y="2064210"/>
            <a:ext cx="3159030" cy="20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4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8E7D-E7E5-412E-9AAE-3F2D9B6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Importance of Activation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47BAA-E170-4B2E-8487-A7F8CBC3682D}"/>
              </a:ext>
            </a:extLst>
          </p:cNvPr>
          <p:cNvSpPr txBox="1"/>
          <p:nvPr/>
        </p:nvSpPr>
        <p:spPr>
          <a:xfrm>
            <a:off x="2057398" y="1506022"/>
            <a:ext cx="80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activation functions is to </a:t>
            </a:r>
            <a:r>
              <a:rPr lang="en-US" b="1" dirty="0"/>
              <a:t>introduce non-linearities</a:t>
            </a:r>
            <a:r>
              <a:rPr lang="en-US" dirty="0"/>
              <a:t> into the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48782-936A-49DD-BFA1-E498C4D012F8}"/>
              </a:ext>
            </a:extLst>
          </p:cNvPr>
          <p:cNvSpPr txBox="1"/>
          <p:nvPr/>
        </p:nvSpPr>
        <p:spPr>
          <a:xfrm>
            <a:off x="3481135" y="5846544"/>
            <a:ext cx="5229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if we wanted to build a neural network to distinguish green vs red points?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05F31-0FB8-4B80-8E29-2066236E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0" y="1946424"/>
            <a:ext cx="49434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8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C508D7-F077-465E-8346-EFD47D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Importance of Activation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E805B-1D1C-4AC4-A3F5-F7E1C084B8A1}"/>
              </a:ext>
            </a:extLst>
          </p:cNvPr>
          <p:cNvSpPr txBox="1"/>
          <p:nvPr/>
        </p:nvSpPr>
        <p:spPr>
          <a:xfrm>
            <a:off x="2057398" y="1506022"/>
            <a:ext cx="80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activation functions is to </a:t>
            </a:r>
            <a:r>
              <a:rPr lang="en-US" b="1" dirty="0"/>
              <a:t>introduce non-linearities</a:t>
            </a:r>
            <a:r>
              <a:rPr lang="en-US" dirty="0"/>
              <a:t> into the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7AEFB-F796-44A5-A5CF-1C8A288E3AE4}"/>
              </a:ext>
            </a:extLst>
          </p:cNvPr>
          <p:cNvSpPr txBox="1"/>
          <p:nvPr/>
        </p:nvSpPr>
        <p:spPr>
          <a:xfrm>
            <a:off x="597569" y="5486400"/>
            <a:ext cx="416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activation functions produce linear decisions no matter the network 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859492-AB9F-4D1D-90EF-6951F6A6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8" y="1989939"/>
            <a:ext cx="4398147" cy="33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C759A5E-59BB-44FC-B6FF-DA9B12E6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Importance of Activation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0C474-1745-4E39-BCA7-5952126E70CF}"/>
              </a:ext>
            </a:extLst>
          </p:cNvPr>
          <p:cNvSpPr txBox="1"/>
          <p:nvPr/>
        </p:nvSpPr>
        <p:spPr>
          <a:xfrm>
            <a:off x="2057398" y="1506022"/>
            <a:ext cx="80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activation functions is to </a:t>
            </a:r>
            <a:r>
              <a:rPr lang="en-US" b="1" dirty="0"/>
              <a:t>introduce non-linearities</a:t>
            </a:r>
            <a:r>
              <a:rPr lang="en-US" dirty="0"/>
              <a:t> into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F8842-0C55-490C-9098-BCAE85108C8C}"/>
              </a:ext>
            </a:extLst>
          </p:cNvPr>
          <p:cNvSpPr txBox="1"/>
          <p:nvPr/>
        </p:nvSpPr>
        <p:spPr>
          <a:xfrm>
            <a:off x="597569" y="5486400"/>
            <a:ext cx="416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activation functions produce linear decisions no matter the network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98B13-474C-45F6-8078-D4CAE63E0E81}"/>
              </a:ext>
            </a:extLst>
          </p:cNvPr>
          <p:cNvSpPr txBox="1"/>
          <p:nvPr/>
        </p:nvSpPr>
        <p:spPr>
          <a:xfrm>
            <a:off x="6513096" y="5486400"/>
            <a:ext cx="427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Non-linearities allow us to approximate arbitrarily complex functions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E03F86-FB5F-46B6-8943-61688E66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8" y="1989939"/>
            <a:ext cx="4398147" cy="3381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9A338E-6C10-4071-A19B-BD88CDE9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333" y="1989939"/>
            <a:ext cx="4312746" cy="33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9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EE03-7153-4D2D-9897-1421584A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/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blipFill>
                <a:blip r:embed="rId4"/>
                <a:stretch>
                  <a:fillRect l="-1318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B2A411E-BAB9-4489-BD41-2155EE4F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5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EE03-7153-4D2D-9897-1421584A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/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blipFill>
                <a:blip r:embed="rId4"/>
                <a:stretch>
                  <a:fillRect l="-1318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/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blipFill>
                <a:blip r:embed="rId5"/>
                <a:stretch>
                  <a:fillRect l="-2597" t="-26667" r="-422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/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B2A411E-BAB9-4489-BD41-2155EE4F6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2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EE03-7153-4D2D-9897-1421584A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/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blipFill>
                <a:blip r:embed="rId4"/>
                <a:stretch>
                  <a:fillRect l="-1318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/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blipFill>
                <a:blip r:embed="rId5"/>
                <a:stretch>
                  <a:fillRect l="-2597" t="-26667" r="-422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/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F3B8B8-F9C1-4579-9B6A-D274273A3252}"/>
                  </a:ext>
                </a:extLst>
              </p:cNvPr>
              <p:cNvSpPr txBox="1"/>
              <p:nvPr/>
            </p:nvSpPr>
            <p:spPr>
              <a:xfrm>
                <a:off x="7756358" y="399119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F3B8B8-F9C1-4579-9B6A-D274273A3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58" y="3991196"/>
                <a:ext cx="2213363" cy="276999"/>
              </a:xfrm>
              <a:prstGeom prst="rect">
                <a:avLst/>
              </a:prstGeom>
              <a:blipFill>
                <a:blip r:embed="rId7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CEE74B7-CE6B-4A4A-8B07-03E4D90675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761"/>
          <a:stretch/>
        </p:blipFill>
        <p:spPr>
          <a:xfrm>
            <a:off x="8341676" y="4322938"/>
            <a:ext cx="1724297" cy="294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5C1157-D67D-4243-A2C2-A38AD2ACFC3D}"/>
              </a:ext>
            </a:extLst>
          </p:cNvPr>
          <p:cNvSpPr txBox="1"/>
          <p:nvPr/>
        </p:nvSpPr>
        <p:spPr>
          <a:xfrm>
            <a:off x="8012698" y="4585230"/>
            <a:ext cx="238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just a line in 2D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2A411E-BAB9-4489-BD41-2155EE4F6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C1657A-E1AB-4D47-96A8-5805B02F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41717-37D5-4706-BF66-73EF8BF8D665}"/>
                  </a:ext>
                </a:extLst>
              </p:cNvPr>
              <p:cNvSpPr txBox="1"/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41717-37D5-4706-BF66-73EF8BF8D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blipFill>
                <a:blip r:embed="rId4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BD32707-080D-458F-ACCE-8B29555C4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23DD8B-2520-4DD6-8B27-DE18E4FA10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64" t="6486" b="4537"/>
          <a:stretch/>
        </p:blipFill>
        <p:spPr>
          <a:xfrm>
            <a:off x="7174833" y="2651262"/>
            <a:ext cx="4311316" cy="36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7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Barack Obama: Intro to Deep Learning | MIT 6.S191">
            <a:hlinkClick r:id="" action="ppaction://media"/>
            <a:extLst>
              <a:ext uri="{FF2B5EF4-FFF2-40B4-BE49-F238E27FC236}">
                <a16:creationId xmlns:a16="http://schemas.microsoft.com/office/drawing/2014/main" id="{0909DD33-9D6C-48D9-9638-F35CB88E70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6560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44317A-4ACF-46A8-83C5-A105555D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1D8585-3728-4FF2-927F-692BD437A283}"/>
                  </a:ext>
                </a:extLst>
              </p:cNvPr>
              <p:cNvSpPr txBox="1"/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1D8585-3728-4FF2-927F-692BD437A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blipFill>
                <a:blip r:embed="rId4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49A9C3-1634-43BE-A608-EA6F2B2B4EA7}"/>
                  </a:ext>
                </a:extLst>
              </p:cNvPr>
              <p:cNvSpPr txBox="1"/>
              <p:nvPr/>
            </p:nvSpPr>
            <p:spPr>
              <a:xfrm>
                <a:off x="1262062" y="4954562"/>
                <a:ext cx="35453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Assume we have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49A9C3-1634-43BE-A608-EA6F2B2B4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062" y="4954562"/>
                <a:ext cx="3545305" cy="552459"/>
              </a:xfrm>
              <a:prstGeom prst="rect">
                <a:avLst/>
              </a:prstGeom>
              <a:blipFill>
                <a:blip r:embed="rId7"/>
                <a:stretch>
                  <a:fillRect l="-137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A57A42-23DF-4114-950C-B7426E22FCF9}"/>
                  </a:ext>
                </a:extLst>
              </p:cNvPr>
              <p:cNvSpPr txBox="1"/>
              <p:nvPr/>
            </p:nvSpPr>
            <p:spPr>
              <a:xfrm>
                <a:off x="1306037" y="5659971"/>
                <a:ext cx="3052374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3∗−1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2∗2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(−6)≈0.002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A57A42-23DF-4114-950C-B7426E22F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037" y="5659971"/>
                <a:ext cx="3052374" cy="589649"/>
              </a:xfrm>
              <a:prstGeom prst="rect">
                <a:avLst/>
              </a:prstGeom>
              <a:blipFill>
                <a:blip r:embed="rId8"/>
                <a:stretch>
                  <a:fillRect l="-998" t="-7216" b="-1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B93C79E-1AB9-4567-ABBF-E459FA859A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A8A0C4-AC68-4357-8816-EF2C04D72A0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64" t="6486" b="4537"/>
          <a:stretch/>
        </p:blipFill>
        <p:spPr>
          <a:xfrm>
            <a:off x="7174833" y="2651262"/>
            <a:ext cx="4311316" cy="364098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70C33D-F140-4EA6-81DD-44D5890FF451}"/>
              </a:ext>
            </a:extLst>
          </p:cNvPr>
          <p:cNvCxnSpPr>
            <a:cxnSpLocks/>
          </p:cNvCxnSpPr>
          <p:nvPr/>
        </p:nvCxnSpPr>
        <p:spPr>
          <a:xfrm>
            <a:off x="8363824" y="3313651"/>
            <a:ext cx="302004" cy="2495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BA4C30-FE07-4DAA-AAE6-01E5AC7A6B4C}"/>
                  </a:ext>
                </a:extLst>
              </p:cNvPr>
              <p:cNvSpPr txBox="1"/>
              <p:nvPr/>
            </p:nvSpPr>
            <p:spPr>
              <a:xfrm>
                <a:off x="7806804" y="2968874"/>
                <a:ext cx="522900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BA4C30-FE07-4DAA-AAE6-01E5AC7A6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804" y="2968874"/>
                <a:ext cx="522900" cy="460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2E12615-B798-41D4-9F18-B4A212A4E51B}"/>
              </a:ext>
            </a:extLst>
          </p:cNvPr>
          <p:cNvSpPr/>
          <p:nvPr/>
        </p:nvSpPr>
        <p:spPr>
          <a:xfrm>
            <a:off x="8766495" y="3624044"/>
            <a:ext cx="151002" cy="15100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88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359ADA-F17F-4472-BAE1-4C50FC5E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C08469-9579-4DEF-ADA2-B0DF24B2B054}"/>
                  </a:ext>
                </a:extLst>
              </p:cNvPr>
              <p:cNvSpPr txBox="1"/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C08469-9579-4DEF-ADA2-B0DF24B2B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blipFill>
                <a:blip r:embed="rId4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6E19C3F-032B-4AD6-9893-6C835C629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EA52A7-8389-4B1D-9D25-BCD2F245F1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25" t="2658" r="3928" b="8583"/>
          <a:stretch/>
        </p:blipFill>
        <p:spPr>
          <a:xfrm>
            <a:off x="7202905" y="2619589"/>
            <a:ext cx="4251158" cy="36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01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624A-DF99-49B8-A225-BFF6327D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Building Neural Networks with </a:t>
            </a:r>
            <a:r>
              <a:rPr lang="en-US" dirty="0" err="1">
                <a:solidFill>
                  <a:schemeClr val="bg1"/>
                </a:solidFill>
              </a:rPr>
              <a:t>Perceptrons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77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4FF1-ADD8-4BAE-A7E9-E3305A9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Simplified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D0D6C-DF17-4A13-9BD7-96703CBC9704}"/>
              </a:ext>
            </a:extLst>
          </p:cNvPr>
          <p:cNvSpPr txBox="1"/>
          <p:nvPr/>
        </p:nvSpPr>
        <p:spPr>
          <a:xfrm>
            <a:off x="3377897" y="5835673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8666D-B4AA-42CC-90AE-B706EE1FC16B}"/>
              </a:ext>
            </a:extLst>
          </p:cNvPr>
          <p:cNvSpPr txBox="1"/>
          <p:nvPr/>
        </p:nvSpPr>
        <p:spPr>
          <a:xfrm>
            <a:off x="7699866" y="5835673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BC866-99FD-4B06-9D9C-3B61891619C6}"/>
              </a:ext>
            </a:extLst>
          </p:cNvPr>
          <p:cNvSpPr txBox="1"/>
          <p:nvPr/>
        </p:nvSpPr>
        <p:spPr>
          <a:xfrm>
            <a:off x="6298625" y="5835673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5EAB9D-F223-415D-B056-378E8CC358DB}"/>
              </a:ext>
            </a:extLst>
          </p:cNvPr>
          <p:cNvSpPr txBox="1"/>
          <p:nvPr/>
        </p:nvSpPr>
        <p:spPr>
          <a:xfrm>
            <a:off x="5518139" y="5835673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4262E-22EC-4770-8130-D5E615991C1D}"/>
              </a:ext>
            </a:extLst>
          </p:cNvPr>
          <p:cNvSpPr txBox="1"/>
          <p:nvPr/>
        </p:nvSpPr>
        <p:spPr>
          <a:xfrm>
            <a:off x="4345311" y="5835673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4216EE-7AF1-4D06-80A4-114FE8367400}"/>
                  </a:ext>
                </a:extLst>
              </p:cNvPr>
              <p:cNvSpPr txBox="1"/>
              <p:nvPr/>
            </p:nvSpPr>
            <p:spPr>
              <a:xfrm>
                <a:off x="3369181" y="1513831"/>
                <a:ext cx="545363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4216EE-7AF1-4D06-80A4-114FE836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181" y="1513831"/>
                <a:ext cx="545363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8BBFE24-0DBE-4648-ACB0-E5C8E2208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181" y="2268761"/>
            <a:ext cx="5340987" cy="33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1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6EBF-D1C6-40F5-AFC6-09DFD669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Simplified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73C777-46A8-4D98-9DCF-F6344F610C48}"/>
                  </a:ext>
                </a:extLst>
              </p:cNvPr>
              <p:cNvSpPr txBox="1"/>
              <p:nvPr/>
            </p:nvSpPr>
            <p:spPr>
              <a:xfrm>
                <a:off x="5024200" y="5276461"/>
                <a:ext cx="2143599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73C777-46A8-4D98-9DCF-F6344F610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00" y="5276461"/>
                <a:ext cx="2143599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EA75AE-84E4-4E7D-8B35-E94E34306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6" y="1759549"/>
            <a:ext cx="72104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1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C95B-C8AA-4134-83A8-1506E67B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 Output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BFB6-FB71-4F5D-AE50-094F2CDCC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045" y="1440614"/>
            <a:ext cx="10631905" cy="6207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Because all inputs are densely connected to all outputs, these layers are called </a:t>
            </a:r>
            <a:r>
              <a:rPr lang="en-US" sz="2000" b="1" dirty="0"/>
              <a:t>Dense </a:t>
            </a:r>
            <a:r>
              <a:rPr lang="en-US" sz="2000" dirty="0"/>
              <a:t>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E42EB-6786-476F-8ED8-DFF6D263AAB8}"/>
                  </a:ext>
                </a:extLst>
              </p:cNvPr>
              <p:cNvSpPr txBox="1"/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E42EB-6786-476F-8ED8-DFF6D263A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B093D56-06C1-40D2-982B-A61534EC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22" y="1868670"/>
            <a:ext cx="66865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9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9B6F-884F-413D-BB85-7E03487E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 Layer From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78C9C-2D87-42F2-848A-12F62E9D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605" y="266157"/>
            <a:ext cx="1409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69F07-B000-4940-9754-1CE239BDF2E9}"/>
              </a:ext>
            </a:extLst>
          </p:cNvPr>
          <p:cNvSpPr txBox="1"/>
          <p:nvPr/>
        </p:nvSpPr>
        <p:spPr>
          <a:xfrm>
            <a:off x="585537" y="1789656"/>
            <a:ext cx="54382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 err="1">
                <a:solidFill>
                  <a:srgbClr val="92D050"/>
                </a:solidFill>
              </a:rPr>
              <a:t>init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self,input_dim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    super(</a:t>
            </a:r>
            <a:r>
              <a:rPr lang="en-US" dirty="0" err="1">
                <a:solidFill>
                  <a:schemeClr val="bg1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, self)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Initialize weights and bias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841310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9B6F-884F-413D-BB85-7E03487E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 Layer From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78C9C-2D87-42F2-848A-12F62E9D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605" y="266157"/>
            <a:ext cx="1409700" cy="14097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30C48-A40E-4FC9-89F1-A676BD5C4E8E}"/>
              </a:ext>
            </a:extLst>
          </p:cNvPr>
          <p:cNvSpPr/>
          <p:nvPr/>
        </p:nvSpPr>
        <p:spPr>
          <a:xfrm>
            <a:off x="1010653" y="2887579"/>
            <a:ext cx="4852736" cy="9144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669F07-B000-4940-9754-1CE239BDF2E9}"/>
              </a:ext>
            </a:extLst>
          </p:cNvPr>
          <p:cNvSpPr txBox="1"/>
          <p:nvPr/>
        </p:nvSpPr>
        <p:spPr>
          <a:xfrm>
            <a:off x="585537" y="1789656"/>
            <a:ext cx="5438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 err="1">
                <a:solidFill>
                  <a:srgbClr val="92D050"/>
                </a:solidFill>
              </a:rPr>
              <a:t>init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self,input_dim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    super(</a:t>
            </a:r>
            <a:r>
              <a:rPr lang="en-US" dirty="0" err="1">
                <a:solidFill>
                  <a:schemeClr val="bg1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, self)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Initialize weights and bias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call</a:t>
            </a:r>
            <a:r>
              <a:rPr lang="en-US" dirty="0">
                <a:solidFill>
                  <a:schemeClr val="bg1"/>
                </a:solidFill>
              </a:rPr>
              <a:t>(self, inputs):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Forward propagate the inputs</a:t>
            </a:r>
          </a:p>
          <a:p>
            <a:r>
              <a:rPr lang="en-US" dirty="0">
                <a:solidFill>
                  <a:schemeClr val="bg1"/>
                </a:solidFill>
              </a:rPr>
              <a:t>        z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matmul</a:t>
            </a:r>
            <a:r>
              <a:rPr lang="en-US" dirty="0">
                <a:solidFill>
                  <a:schemeClr val="bg1"/>
                </a:solidFill>
              </a:rPr>
              <a:t>(inputs,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Feed through a non-linear activation</a:t>
            </a:r>
          </a:p>
          <a:p>
            <a:r>
              <a:rPr lang="en-US" dirty="0">
                <a:solidFill>
                  <a:schemeClr val="bg1"/>
                </a:solidFill>
              </a:rPr>
              <a:t>        output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sigmoid</a:t>
            </a:r>
            <a:r>
              <a:rPr lang="en-US" dirty="0">
                <a:solidFill>
                  <a:schemeClr val="bg1"/>
                </a:solidFill>
              </a:rPr>
              <a:t>(z)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794119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9B6F-884F-413D-BB85-7E03487E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 Layer From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78C9C-2D87-42F2-848A-12F62E9D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605" y="266157"/>
            <a:ext cx="1409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69F07-B000-4940-9754-1CE239BDF2E9}"/>
              </a:ext>
            </a:extLst>
          </p:cNvPr>
          <p:cNvSpPr txBox="1"/>
          <p:nvPr/>
        </p:nvSpPr>
        <p:spPr>
          <a:xfrm>
            <a:off x="585537" y="1789656"/>
            <a:ext cx="5438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 err="1">
                <a:solidFill>
                  <a:srgbClr val="92D050"/>
                </a:solidFill>
              </a:rPr>
              <a:t>init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self,input_dim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    super(</a:t>
            </a:r>
            <a:r>
              <a:rPr lang="en-US" dirty="0" err="1">
                <a:solidFill>
                  <a:schemeClr val="bg1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, self)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Initialize weights and bias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call</a:t>
            </a:r>
            <a:r>
              <a:rPr lang="en-US" dirty="0">
                <a:solidFill>
                  <a:schemeClr val="bg1"/>
                </a:solidFill>
              </a:rPr>
              <a:t>(self, inputs):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Forward propagate the inputs</a:t>
            </a:r>
          </a:p>
          <a:p>
            <a:r>
              <a:rPr lang="en-US" dirty="0">
                <a:solidFill>
                  <a:schemeClr val="bg1"/>
                </a:solidFill>
              </a:rPr>
              <a:t>        z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matmul</a:t>
            </a:r>
            <a:r>
              <a:rPr lang="en-US" dirty="0">
                <a:solidFill>
                  <a:schemeClr val="bg1"/>
                </a:solidFill>
              </a:rPr>
              <a:t>(inputs,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Feed through a non-linear activation</a:t>
            </a:r>
          </a:p>
          <a:p>
            <a:r>
              <a:rPr lang="en-US" dirty="0">
                <a:solidFill>
                  <a:schemeClr val="bg1"/>
                </a:solidFill>
              </a:rPr>
              <a:t>        output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sigmoid</a:t>
            </a:r>
            <a:r>
              <a:rPr lang="en-US" dirty="0">
                <a:solidFill>
                  <a:schemeClr val="bg1"/>
                </a:solidFill>
              </a:rPr>
              <a:t>(z)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output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60B7EA-437D-4F48-8867-C983C718018C}"/>
              </a:ext>
            </a:extLst>
          </p:cNvPr>
          <p:cNvSpPr/>
          <p:nvPr/>
        </p:nvSpPr>
        <p:spPr>
          <a:xfrm>
            <a:off x="1010653" y="4306344"/>
            <a:ext cx="4852736" cy="59355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00039 0.116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B356D58-B5B2-4115-8363-EF4CDDE8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 Output Perceptron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635714-37DF-4B58-AA9F-4BF7D4E45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1905" cy="6207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Because all inputs are densely connected to all outputs, these layers are called </a:t>
            </a:r>
            <a:r>
              <a:rPr lang="en-US" sz="2000" b="1" dirty="0"/>
              <a:t>Dense </a:t>
            </a:r>
            <a:r>
              <a:rPr lang="en-US" sz="2000" dirty="0"/>
              <a:t>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E5983-7C94-4D18-920C-14D42A87AEB4}"/>
                  </a:ext>
                </a:extLst>
              </p:cNvPr>
              <p:cNvSpPr txBox="1"/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E5983-7C94-4D18-920C-14D42A87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97D9723-774F-4229-B607-14CB459C1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06" b="99725" l="2774" r="99124">
                        <a14:foregroundMark x1="21460" y1="20386" x2="13723" y2="17631"/>
                        <a14:foregroundMark x1="13723" y1="17631" x2="3942" y2="21212"/>
                        <a14:foregroundMark x1="3942" y1="21212" x2="9927" y2="50689"/>
                        <a14:foregroundMark x1="9927" y1="50689" x2="51095" y2="76309"/>
                        <a14:foregroundMark x1="51095" y1="76309" x2="78222" y2="76523"/>
                        <a14:foregroundMark x1="89818" y1="69707" x2="94891" y2="60606"/>
                        <a14:foregroundMark x1="94891" y1="60606" x2="87737" y2="32507"/>
                        <a14:foregroundMark x1="87737" y1="32507" x2="65693" y2="16253"/>
                        <a14:foregroundMark x1="65693" y1="16253" x2="43504" y2="19008"/>
                        <a14:foregroundMark x1="43504" y1="19008" x2="24818" y2="56749"/>
                        <a14:foregroundMark x1="24818" y1="56749" x2="17664" y2="89256"/>
                        <a14:foregroundMark x1="17664" y1="89256" x2="25839" y2="99174"/>
                        <a14:foregroundMark x1="25839" y1="99174" x2="60584" y2="85399"/>
                        <a14:foregroundMark x1="60584" y1="85399" x2="81022" y2="56474"/>
                        <a14:foregroundMark x1="81022" y1="56474" x2="84526" y2="28926"/>
                        <a14:foregroundMark x1="84526" y1="28926" x2="58832" y2="18182"/>
                        <a14:foregroundMark x1="58832" y1="18182" x2="18978" y2="32507"/>
                        <a14:foregroundMark x1="18978" y1="32507" x2="1460" y2="62810"/>
                        <a14:foregroundMark x1="1460" y1="62810" x2="53723" y2="80992"/>
                        <a14:foregroundMark x1="53723" y1="80992" x2="74453" y2="52066"/>
                        <a14:foregroundMark x1="74453" y1="52066" x2="63066" y2="26446"/>
                        <a14:foregroundMark x1="63066" y1="26446" x2="32263" y2="17080"/>
                        <a14:foregroundMark x1="32263" y1="17080" x2="5693" y2="36639"/>
                        <a14:foregroundMark x1="5693" y1="36639" x2="72701" y2="29752"/>
                        <a14:foregroundMark x1="72701" y1="29752" x2="63358" y2="3306"/>
                        <a14:foregroundMark x1="63358" y1="3306" x2="35912" y2="8815"/>
                        <a14:foregroundMark x1="35912" y1="8815" x2="8759" y2="57576"/>
                        <a14:foregroundMark x1="8759" y1="57576" x2="14891" y2="97796"/>
                        <a14:foregroundMark x1="14891" y1="97796" x2="73723" y2="74105"/>
                        <a14:foregroundMark x1="73723" y1="74105" x2="83942" y2="35262"/>
                        <a14:foregroundMark x1="83942" y1="35262" x2="68613" y2="16253"/>
                        <a14:foregroundMark x1="68613" y1="16253" x2="37226" y2="12121"/>
                        <a14:foregroundMark x1="37226" y1="12121" x2="16350" y2="33058"/>
                        <a14:foregroundMark x1="16350" y1="33058" x2="11241" y2="79614"/>
                        <a14:foregroundMark x1="11241" y1="79614" x2="16058" y2="95041"/>
                        <a14:foregroundMark x1="16058" y1="95041" x2="59854" y2="84573"/>
                        <a14:foregroundMark x1="59854" y1="84573" x2="78978" y2="50689"/>
                        <a14:foregroundMark x1="78978" y1="50689" x2="71533" y2="22865"/>
                        <a14:foregroundMark x1="71533" y1="22865" x2="61022" y2="3857"/>
                        <a14:foregroundMark x1="61022" y1="3857" x2="61022" y2="3857"/>
                        <a14:foregroundMark x1="32701" y1="11019" x2="25255" y2="17906"/>
                        <a14:foregroundMark x1="25255" y1="17906" x2="40146" y2="46832"/>
                        <a14:foregroundMark x1="40146" y1="46832" x2="41168" y2="47658"/>
                        <a14:foregroundMark x1="43942" y1="34711" x2="57080" y2="62259"/>
                        <a14:foregroundMark x1="57080" y1="62259" x2="61314" y2="45455"/>
                        <a14:foregroundMark x1="61022" y1="22314" x2="53869" y2="60606"/>
                        <a14:foregroundMark x1="53869" y1="60606" x2="48759" y2="66667"/>
                        <a14:foregroundMark x1="57956" y1="38567" x2="63942" y2="57851"/>
                        <a14:foregroundMark x1="63942" y1="57851" x2="71533" y2="55096"/>
                        <a14:foregroundMark x1="68905" y1="36364" x2="59124" y2="53168"/>
                        <a14:foregroundMark x1="59124" y1="53168" x2="50219" y2="58678"/>
                        <a14:foregroundMark x1="50219" y1="58678" x2="47445" y2="58953"/>
                        <a14:foregroundMark x1="42920" y1="42975" x2="49927" y2="67493"/>
                        <a14:foregroundMark x1="49927" y1="67493" x2="56788" y2="62534"/>
                        <a14:foregroundMark x1="56788" y1="62534" x2="56788" y2="62534"/>
                        <a14:foregroundMark x1="56496" y1="37741" x2="57518" y2="69421"/>
                        <a14:foregroundMark x1="57518" y1="69421" x2="59270" y2="71625"/>
                        <a14:foregroundMark x1="51095" y1="25069" x2="41752" y2="51515"/>
                        <a14:foregroundMark x1="41752" y1="51515" x2="38102" y2="56749"/>
                        <a14:foregroundMark x1="32555" y1="60331" x2="24672" y2="62810"/>
                        <a14:foregroundMark x1="24672" y1="62810" x2="23796" y2="60606"/>
                        <a14:foregroundMark x1="22628" y1="42700" x2="31241" y2="56198"/>
                        <a14:foregroundMark x1="31241" y1="56198" x2="53869" y2="63912"/>
                        <a14:foregroundMark x1="46131" y1="50689" x2="35912" y2="49587"/>
                        <a14:foregroundMark x1="35912" y1="49587" x2="32701" y2="44353"/>
                        <a14:foregroundMark x1="32701" y1="9917" x2="13139" y2="9366"/>
                        <a14:foregroundMark x1="6277" y1="5234" x2="2774" y2="19835"/>
                        <a14:foregroundMark x1="2774" y1="19835" x2="2920" y2="43802"/>
                        <a14:foregroundMark x1="8321" y1="46006" x2="5401" y2="83747"/>
                        <a14:foregroundMark x1="6277" y1="91460" x2="23066" y2="99725"/>
                        <a14:foregroundMark x1="96642" y1="23140" x2="95431" y2="69455"/>
                        <a14:foregroundMark x1="93869" y1="63085" x2="89696" y2="69713"/>
                        <a14:foregroundMark x1="78078" y1="84560" x2="70803" y2="89256"/>
                        <a14:foregroundMark x1="74745" y1="60606" x2="81699" y2="72805"/>
                        <a14:foregroundMark x1="93285" y1="46281" x2="84672" y2="64187"/>
                        <a14:foregroundMark x1="84672" y1="64187" x2="78102" y2="69697"/>
                        <a14:foregroundMark x1="78102" y1="69697" x2="76934" y2="69146"/>
                        <a14:foregroundMark x1="84088" y1="43251" x2="87737" y2="57300"/>
                        <a14:foregroundMark x1="87737" y1="57300" x2="92701" y2="55923"/>
                        <a14:foregroundMark x1="93139" y1="28099" x2="80730" y2="23967"/>
                        <a14:foregroundMark x1="82920" y1="10468" x2="89927" y2="14050"/>
                        <a14:foregroundMark x1="89927" y1="14050" x2="94599" y2="13774"/>
                        <a14:foregroundMark x1="93577" y1="10193" x2="72555" y2="10468"/>
                        <a14:foregroundMark x1="71679" y1="9642" x2="83942" y2="10744"/>
                        <a14:foregroundMark x1="85839" y1="6061" x2="70073" y2="3581"/>
                        <a14:foregroundMark x1="70365" y1="4132" x2="91825" y2="6887"/>
                        <a14:foregroundMark x1="95620" y1="12121" x2="72993" y2="31129"/>
                        <a14:foregroundMark x1="72993" y1="31129" x2="64672" y2="31680"/>
                        <a14:foregroundMark x1="97518" y1="18182" x2="99124" y2="61157"/>
                        <a14:backgroundMark x1="80292" y1="77135" x2="99270" y2="78512"/>
                        <a14:backgroundMark x1="82628" y1="79063" x2="92117" y2="90083"/>
                        <a14:backgroundMark x1="80292" y1="80992" x2="95182" y2="85399"/>
                        <a14:backgroundMark x1="92701" y1="80441" x2="91533" y2="92837"/>
                        <a14:backgroundMark x1="94015" y1="87603" x2="98540" y2="98623"/>
                        <a14:backgroundMark x1="98540" y1="98623" x2="98540" y2="98623"/>
                        <a14:backgroundMark x1="97226" y1="90909" x2="94161" y2="96143"/>
                        <a14:backgroundMark x1="92701" y1="86226" x2="87007" y2="84022"/>
                        <a14:backgroundMark x1="84964" y1="81267" x2="81168" y2="90358"/>
                        <a14:backgroundMark x1="82044" y1="83196" x2="82190" y2="87052"/>
                        <a14:backgroundMark x1="81460" y1="84022" x2="82920" y2="84298"/>
                        <a14:backgroundMark x1="81022" y1="80992" x2="80876" y2="85124"/>
                        <a14:backgroundMark x1="94599" y1="74105" x2="99854" y2="75482"/>
                        <a14:backgroundMark x1="99124" y1="73829" x2="91679" y2="73829"/>
                        <a14:backgroundMark x1="93139" y1="73829" x2="99708" y2="72452"/>
                        <a14:backgroundMark x1="99270" y1="73278" x2="87007" y2="73829"/>
                        <a14:backgroundMark x1="88175" y1="80165" x2="96350" y2="98623"/>
                        <a14:backgroundMark x1="94015" y1="95868" x2="89927" y2="99725"/>
                        <a14:backgroundMark x1="88175" y1="79614" x2="85839" y2="81543"/>
                        <a14:backgroundMark x1="81168" y1="74380" x2="88759" y2="74380"/>
                        <a14:backgroundMark x1="80730" y1="75207" x2="80292" y2="99725"/>
                        <a14:backgroundMark x1="81314" y1="80441" x2="81168" y2="92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1838" y="2136023"/>
            <a:ext cx="6524625" cy="345757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36184C-FCC6-4A92-A370-EDB058C71DCF}"/>
              </a:ext>
            </a:extLst>
          </p:cNvPr>
          <p:cNvSpPr/>
          <p:nvPr/>
        </p:nvSpPr>
        <p:spPr>
          <a:xfrm>
            <a:off x="7929681" y="4916905"/>
            <a:ext cx="3296653" cy="891370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          </a:t>
            </a:r>
            <a:r>
              <a:rPr lang="en-US" sz="1200" dirty="0">
                <a:solidFill>
                  <a:srgbClr val="BC245E"/>
                </a:solidFill>
              </a:rPr>
              <a:t>import</a:t>
            </a:r>
            <a:r>
              <a:rPr lang="en-US" sz="1200" dirty="0"/>
              <a:t> </a:t>
            </a:r>
            <a:r>
              <a:rPr lang="en-US" sz="1200" dirty="0" err="1"/>
              <a:t>tensorflow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BC245E"/>
                </a:solidFill>
              </a:rPr>
              <a:t>as</a:t>
            </a:r>
            <a:r>
              <a:rPr lang="en-US" sz="1200" dirty="0"/>
              <a:t> </a:t>
            </a:r>
            <a:r>
              <a:rPr lang="en-US" sz="1200" dirty="0" err="1"/>
              <a:t>tf</a:t>
            </a:r>
            <a:endParaRPr lang="en-US" sz="1200" dirty="0"/>
          </a:p>
          <a:p>
            <a:pPr algn="ctr"/>
            <a:endParaRPr lang="en-US" sz="1200" dirty="0"/>
          </a:p>
          <a:p>
            <a:r>
              <a:rPr lang="en-US" sz="1200" dirty="0"/>
              <a:t>          Layer </a:t>
            </a:r>
            <a:r>
              <a:rPr lang="en-US" sz="1200" dirty="0">
                <a:solidFill>
                  <a:srgbClr val="BC245E"/>
                </a:solidFill>
              </a:rPr>
              <a:t>=</a:t>
            </a:r>
            <a:r>
              <a:rPr lang="en-US" sz="1200" dirty="0"/>
              <a:t> </a:t>
            </a:r>
            <a:r>
              <a:rPr lang="en-US" sz="1200" dirty="0" err="1"/>
              <a:t>tf</a:t>
            </a:r>
            <a:r>
              <a:rPr lang="en-US" sz="1200" dirty="0" err="1">
                <a:solidFill>
                  <a:srgbClr val="BC245E"/>
                </a:solidFill>
              </a:rPr>
              <a:t>.</a:t>
            </a:r>
            <a:r>
              <a:rPr lang="en-US" sz="1200" dirty="0" err="1"/>
              <a:t>keras</a:t>
            </a:r>
            <a:r>
              <a:rPr lang="en-US" sz="1200" dirty="0" err="1">
                <a:solidFill>
                  <a:srgbClr val="BC245E"/>
                </a:solidFill>
              </a:rPr>
              <a:t>.</a:t>
            </a:r>
            <a:r>
              <a:rPr lang="en-US" sz="1200" dirty="0" err="1"/>
              <a:t>layers</a:t>
            </a:r>
            <a:r>
              <a:rPr lang="en-US" sz="1200" dirty="0" err="1">
                <a:solidFill>
                  <a:srgbClr val="BC245E"/>
                </a:solidFill>
              </a:rPr>
              <a:t>.</a:t>
            </a:r>
            <a:r>
              <a:rPr lang="en-US" sz="1200" dirty="0" err="1"/>
              <a:t>Dense</a:t>
            </a:r>
            <a:r>
              <a:rPr lang="en-US" sz="1200" dirty="0"/>
              <a:t>(units</a:t>
            </a:r>
            <a:r>
              <a:rPr lang="en-US" sz="1200" dirty="0">
                <a:solidFill>
                  <a:srgbClr val="BC245E"/>
                </a:solidFill>
              </a:rPr>
              <a:t>=</a:t>
            </a:r>
            <a:r>
              <a:rPr lang="en-US" sz="1200" dirty="0">
                <a:solidFill>
                  <a:srgbClr val="7030A0"/>
                </a:solidFill>
              </a:rPr>
              <a:t>2</a:t>
            </a:r>
            <a:r>
              <a:rPr lang="en-US" sz="1200" dirty="0"/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2F0A53-61DC-4622-9A0E-CAD40EC5A2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59" t="17293" r="84666" b="52826"/>
          <a:stretch/>
        </p:blipFill>
        <p:spPr>
          <a:xfrm>
            <a:off x="8012523" y="4981074"/>
            <a:ext cx="305309" cy="3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8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785188-2066-48EA-9734-0E559ACB418E}"/>
              </a:ext>
            </a:extLst>
          </p:cNvPr>
          <p:cNvSpPr/>
          <p:nvPr/>
        </p:nvSpPr>
        <p:spPr>
          <a:xfrm>
            <a:off x="402672" y="1392572"/>
            <a:ext cx="11254384" cy="5081255"/>
          </a:xfrm>
          <a:prstGeom prst="roundRect">
            <a:avLst/>
          </a:prstGeom>
          <a:solidFill>
            <a:srgbClr val="A1C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8F824A-B671-4FF9-B003-E779BACE28CC}"/>
              </a:ext>
            </a:extLst>
          </p:cNvPr>
          <p:cNvSpPr/>
          <p:nvPr/>
        </p:nvSpPr>
        <p:spPr>
          <a:xfrm>
            <a:off x="4190855" y="2161365"/>
            <a:ext cx="7466201" cy="4313004"/>
          </a:xfrm>
          <a:prstGeom prst="roundRect">
            <a:avLst/>
          </a:prstGeom>
          <a:solidFill>
            <a:srgbClr val="65A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27A353-C15D-4FA8-A1A9-CA6D78F27035}"/>
              </a:ext>
            </a:extLst>
          </p:cNvPr>
          <p:cNvSpPr/>
          <p:nvPr/>
        </p:nvSpPr>
        <p:spPr>
          <a:xfrm>
            <a:off x="7190710" y="2969919"/>
            <a:ext cx="4466346" cy="3503908"/>
          </a:xfrm>
          <a:prstGeom prst="roundRect">
            <a:avLst/>
          </a:prstGeom>
          <a:solidFill>
            <a:srgbClr val="3F93D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DA67-F268-4D3B-A77A-A9FCCFC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3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is Deep Learning?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F8803-5DA1-4A5C-80FC-F672BF922E99}"/>
              </a:ext>
            </a:extLst>
          </p:cNvPr>
          <p:cNvSpPr txBox="1"/>
          <p:nvPr/>
        </p:nvSpPr>
        <p:spPr>
          <a:xfrm>
            <a:off x="903453" y="2015812"/>
            <a:ext cx="2901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Artificial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E9ADC-F87F-49C3-AAD5-835EEDF62E48}"/>
              </a:ext>
            </a:extLst>
          </p:cNvPr>
          <p:cNvSpPr txBox="1"/>
          <p:nvPr/>
        </p:nvSpPr>
        <p:spPr>
          <a:xfrm>
            <a:off x="4236440" y="2682066"/>
            <a:ext cx="317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833CC-C04F-4CF1-8682-F57B38B035DA}"/>
              </a:ext>
            </a:extLst>
          </p:cNvPr>
          <p:cNvSpPr txBox="1"/>
          <p:nvPr/>
        </p:nvSpPr>
        <p:spPr>
          <a:xfrm>
            <a:off x="8029766" y="3286868"/>
            <a:ext cx="27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</a:t>
            </a:r>
            <a:r>
              <a:rPr lang="en-US" sz="2800" b="1" dirty="0"/>
              <a:t>EEP </a:t>
            </a:r>
            <a:r>
              <a:rPr lang="en-US" sz="3600" b="1" dirty="0"/>
              <a:t>L</a:t>
            </a:r>
            <a:r>
              <a:rPr lang="en-US" sz="2800" b="1" dirty="0"/>
              <a:t>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4186D-9191-4414-BADB-03110A999B2A}"/>
              </a:ext>
            </a:extLst>
          </p:cNvPr>
          <p:cNvSpPr txBox="1"/>
          <p:nvPr/>
        </p:nvSpPr>
        <p:spPr>
          <a:xfrm>
            <a:off x="525552" y="3148368"/>
            <a:ext cx="3542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Any technique that enables computers to mimic human behavior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96B2E-D44E-431D-AA30-556C41AD01A3}"/>
              </a:ext>
            </a:extLst>
          </p:cNvPr>
          <p:cNvSpPr txBox="1"/>
          <p:nvPr/>
        </p:nvSpPr>
        <p:spPr>
          <a:xfrm>
            <a:off x="4236440" y="3489086"/>
            <a:ext cx="289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Ability to learn without explicitly being programmed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4E07EA-9730-4A3F-A276-EC90C58F1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15" y="4956298"/>
            <a:ext cx="2484335" cy="13412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5910A-01EF-40F8-9666-B1BAF7E38FA2}"/>
              </a:ext>
            </a:extLst>
          </p:cNvPr>
          <p:cNvSpPr txBox="1"/>
          <p:nvPr/>
        </p:nvSpPr>
        <p:spPr>
          <a:xfrm>
            <a:off x="8003550" y="4001165"/>
            <a:ext cx="284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 patterns form data using neural networks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95BAFFA-CF24-4406-8663-F33C65664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46" b="95872" l="1141" r="99240">
                        <a14:foregroundMark x1="49878" y1="22161" x2="50190" y2="45872"/>
                        <a14:foregroundMark x1="50190" y1="45872" x2="79468" y2="61009"/>
                        <a14:foregroundMark x1="65149" y1="18648" x2="64385" y2="16387"/>
                        <a14:foregroundMark x1="79468" y1="61009" x2="66305" y2="22066"/>
                        <a14:foregroundMark x1="17883" y1="12704" x2="11027" y2="17431"/>
                        <a14:foregroundMark x1="11027" y1="17431" x2="26236" y2="71101"/>
                        <a14:foregroundMark x1="26236" y1="71101" x2="53232" y2="77064"/>
                        <a14:foregroundMark x1="53232" y1="77064" x2="71483" y2="28440"/>
                        <a14:foregroundMark x1="60065" y1="22356" x2="59134" y2="21860"/>
                        <a14:foregroundMark x1="60376" y1="22521" x2="60066" y2="22356"/>
                        <a14:foregroundMark x1="61069" y1="22891" x2="60458" y2="22565"/>
                        <a14:foregroundMark x1="71483" y1="28440" x2="61132" y2="22924"/>
                        <a14:foregroundMark x1="19329" y1="12745" x2="5703" y2="30734"/>
                        <a14:foregroundMark x1="5703" y1="30734" x2="21673" y2="83486"/>
                        <a14:foregroundMark x1="21673" y1="83486" x2="64259" y2="94495"/>
                        <a14:foregroundMark x1="64259" y1="94495" x2="85551" y2="65138"/>
                        <a14:foregroundMark x1="85551" y1="65138" x2="74144" y2="29817"/>
                        <a14:foregroundMark x1="47656" y1="21828" x2="47490" y2="21778"/>
                        <a14:foregroundMark x1="55573" y1="24215" x2="49650" y2="22429"/>
                        <a14:foregroundMark x1="74144" y1="29817" x2="55928" y2="24323"/>
                        <a14:foregroundMark x1="37036" y1="20880" x2="15589" y2="37156"/>
                        <a14:foregroundMark x1="15589" y1="37156" x2="22433" y2="81193"/>
                        <a14:foregroundMark x1="22433" y1="81193" x2="61217" y2="93119"/>
                        <a14:foregroundMark x1="61217" y1="93119" x2="85932" y2="53211"/>
                        <a14:foregroundMark x1="85932" y1="53211" x2="81705" y2="14537"/>
                        <a14:foregroundMark x1="26981" y1="16912" x2="18251" y2="50459"/>
                        <a14:foregroundMark x1="18251" y1="50459" x2="32319" y2="81193"/>
                        <a14:foregroundMark x1="32319" y1="81193" x2="75285" y2="89450"/>
                        <a14:foregroundMark x1="75285" y1="89450" x2="95057" y2="48624"/>
                        <a14:foregroundMark x1="95057" y1="48624" x2="71305" y2="14239"/>
                        <a14:foregroundMark x1="19868" y1="16284" x2="1901" y2="30734"/>
                        <a14:foregroundMark x1="1901" y1="30734" x2="31559" y2="82569"/>
                        <a14:foregroundMark x1="31559" y1="82569" x2="79468" y2="74771"/>
                        <a14:foregroundMark x1="79468" y1="74771" x2="93536" y2="42661"/>
                        <a14:foregroundMark x1="93536" y1="42661" x2="72322" y2="14268"/>
                        <a14:foregroundMark x1="25456" y1="15422" x2="12928" y2="41284"/>
                        <a14:foregroundMark x1="12928" y1="41284" x2="13308" y2="85321"/>
                        <a14:foregroundMark x1="13308" y1="85321" x2="46008" y2="66972"/>
                        <a14:foregroundMark x1="46008" y1="66972" x2="68821" y2="23394"/>
                        <a14:foregroundMark x1="68821" y1="23394" x2="43346" y2="40826"/>
                        <a14:foregroundMark x1="43346" y1="40826" x2="44487" y2="68807"/>
                        <a14:foregroundMark x1="87833" y1="14679" x2="94297" y2="79817"/>
                        <a14:foregroundMark x1="94297" y1="79817" x2="53232" y2="87615"/>
                        <a14:foregroundMark x1="53232" y1="87615" x2="25856" y2="78899"/>
                        <a14:foregroundMark x1="25856" y1="78899" x2="1521" y2="60550"/>
                        <a14:foregroundMark x1="1521" y1="60550" x2="24335" y2="15596"/>
                        <a14:foregroundMark x1="24335" y1="15596" x2="25514" y2="15544"/>
                        <a14:foregroundMark x1="66358" y1="21098" x2="85171" y2="33028"/>
                        <a14:foregroundMark x1="85171" y1="33028" x2="54373" y2="92661"/>
                        <a14:foregroundMark x1="9665" y1="12468" x2="6084" y2="88073"/>
                        <a14:foregroundMark x1="6084" y1="88073" x2="33840" y2="98165"/>
                        <a14:foregroundMark x1="33840" y1="98165" x2="60076" y2="93119"/>
                        <a14:foregroundMark x1="60076" y1="93119" x2="75285" y2="67890"/>
                        <a14:foregroundMark x1="75285" y1="67890" x2="61217" y2="42661"/>
                        <a14:foregroundMark x1="61217" y1="42661" x2="37643" y2="38991"/>
                        <a14:foregroundMark x1="37643" y1="38991" x2="16730" y2="52752"/>
                        <a14:foregroundMark x1="16730" y1="52752" x2="15970" y2="84404"/>
                        <a14:foregroundMark x1="15970" y1="84404" x2="25095" y2="53670"/>
                        <a14:foregroundMark x1="25095" y1="53670" x2="1521" y2="50459"/>
                        <a14:foregroundMark x1="1521" y1="50459" x2="11027" y2="91284"/>
                        <a14:foregroundMark x1="11027" y1="91284" x2="20152" y2="94954"/>
                        <a14:foregroundMark x1="30798" y1="89450" x2="4563" y2="99083"/>
                        <a14:foregroundMark x1="4563" y1="99083" x2="2662" y2="37156"/>
                        <a14:foregroundMark x1="2662" y1="37156" x2="3802" y2="93578"/>
                        <a14:foregroundMark x1="3802" y1="93578" x2="7605" y2="49083"/>
                        <a14:foregroundMark x1="7605" y1="49083" x2="7224" y2="78899"/>
                        <a14:foregroundMark x1="7224" y1="78899" x2="3042" y2="47248"/>
                        <a14:foregroundMark x1="3042" y1="47248" x2="1521" y2="76147"/>
                        <a14:foregroundMark x1="1521" y1="76147" x2="5323" y2="43119"/>
                        <a14:foregroundMark x1="5323" y1="43119" x2="11027" y2="84404"/>
                        <a14:foregroundMark x1="11027" y1="84404" x2="8745" y2="34404"/>
                        <a14:foregroundMark x1="8745" y1="34404" x2="3802" y2="64679"/>
                        <a14:foregroundMark x1="3802" y1="64679" x2="6464" y2="36239"/>
                        <a14:foregroundMark x1="6464" y1="36239" x2="2980" y2="12771"/>
                        <a14:foregroundMark x1="2473" y1="12803" x2="4563" y2="39450"/>
                        <a14:foregroundMark x1="4563" y1="39450" x2="7565" y2="12486"/>
                        <a14:foregroundMark x1="85471" y1="12119" x2="93156" y2="15596"/>
                        <a14:foregroundMark x1="93156" y1="15596" x2="96198" y2="56422"/>
                        <a14:foregroundMark x1="96198" y1="56422" x2="91635" y2="86697"/>
                        <a14:foregroundMark x1="91635" y1="86697" x2="55513" y2="88532"/>
                        <a14:foregroundMark x1="55513" y1="88532" x2="86692" y2="92661"/>
                        <a14:foregroundMark x1="86692" y1="92661" x2="52471" y2="90826"/>
                        <a14:foregroundMark x1="52471" y1="90826" x2="91255" y2="98165"/>
                        <a14:foregroundMark x1="91255" y1="98165" x2="31559" y2="98624"/>
                        <a14:foregroundMark x1="31559" y1="98624" x2="59696" y2="99541"/>
                        <a14:foregroundMark x1="59696" y1="99541" x2="15589" y2="98165"/>
                        <a14:foregroundMark x1="15589" y1="98165" x2="45247" y2="98624"/>
                        <a14:foregroundMark x1="45247" y1="98624" x2="12548" y2="98624"/>
                        <a14:foregroundMark x1="12548" y1="98624" x2="56274" y2="92661"/>
                        <a14:foregroundMark x1="56274" y1="92661" x2="31559" y2="98624"/>
                        <a14:foregroundMark x1="31559" y1="98624" x2="79087" y2="93119"/>
                        <a14:foregroundMark x1="79087" y1="93119" x2="92015" y2="53211"/>
                        <a14:foregroundMark x1="92015" y1="53211" x2="99240" y2="88991"/>
                        <a14:foregroundMark x1="99240" y1="88991" x2="93536" y2="51376"/>
                        <a14:foregroundMark x1="93536" y1="51376" x2="95817" y2="83028"/>
                        <a14:foregroundMark x1="95817" y1="83028" x2="91255" y2="95872"/>
                        <a14:foregroundMark x1="93536" y1="9174" x2="82030" y2="5500"/>
                        <a14:foregroundMark x1="92395" y1="5046" x2="99240" y2="37156"/>
                        <a14:foregroundMark x1="88213" y1="2752" x2="80602" y2="2752"/>
                        <a14:foregroundMark x1="5993" y1="12584" x2="5323" y2="84862"/>
                        <a14:foregroundMark x1="5323" y1="84862" x2="1143" y2="12885"/>
                        <a14:foregroundMark x1="1144" y1="12885" x2="2281" y2="28899"/>
                        <a14:backgroundMark x1="27757" y1="3670" x2="49049" y2="17890"/>
                        <a14:backgroundMark x1="49049" y1="17890" x2="63118" y2="1376"/>
                        <a14:backgroundMark x1="60076" y1="8257" x2="49810" y2="17890"/>
                        <a14:backgroundMark x1="61977" y1="13303" x2="61597" y2="0"/>
                        <a14:backgroundMark x1="62357" y1="16055" x2="65779" y2="2752"/>
                        <a14:backgroundMark x1="60456" y1="12844" x2="63878" y2="0"/>
                        <a14:backgroundMark x1="63498" y1="14679" x2="66540" y2="459"/>
                        <a14:backgroundMark x1="60837" y1="15138" x2="68061" y2="917"/>
                        <a14:backgroundMark x1="62738" y1="13303" x2="66540" y2="0"/>
                        <a14:backgroundMark x1="62738" y1="13761" x2="38403" y2="10550"/>
                        <a14:backgroundMark x1="38403" y1="10550" x2="55513" y2="4128"/>
                        <a14:backgroundMark x1="66540" y1="7798" x2="58935" y2="6422"/>
                        <a14:backgroundMark x1="69962" y1="0" x2="47909" y2="13761"/>
                        <a14:backgroundMark x1="47909" y1="13761" x2="22053" y2="8257"/>
                        <a14:backgroundMark x1="22053" y1="8257" x2="46768" y2="917"/>
                        <a14:backgroundMark x1="46768" y1="917" x2="70342" y2="3211"/>
                        <a14:backgroundMark x1="82510" y1="6422" x2="2662" y2="4128"/>
                        <a14:backgroundMark x1="2662" y1="4128" x2="30798" y2="2294"/>
                        <a14:backgroundMark x1="30798" y1="2294" x2="5323" y2="4587"/>
                        <a14:backgroundMark x1="5323" y1="4587" x2="57034" y2="1376"/>
                        <a14:backgroundMark x1="57034" y1="1376" x2="26996" y2="1835"/>
                        <a14:backgroundMark x1="26996" y1="1835" x2="52471" y2="2294"/>
                        <a14:backgroundMark x1="52471" y1="2294" x2="25856" y2="917"/>
                        <a14:backgroundMark x1="25856" y1="917" x2="53612" y2="459"/>
                        <a14:backgroundMark x1="53612" y1="459" x2="20913" y2="3211"/>
                        <a14:backgroundMark x1="20913" y1="3211" x2="51711" y2="3211"/>
                        <a14:backgroundMark x1="51711" y1="3211" x2="20532" y2="2294"/>
                        <a14:backgroundMark x1="20532" y1="2294" x2="49810" y2="2294"/>
                        <a14:backgroundMark x1="49810" y1="2294" x2="35361" y2="19266"/>
                        <a14:backgroundMark x1="43726" y1="20642" x2="48289" y2="20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r="3007"/>
          <a:stretch/>
        </p:blipFill>
        <p:spPr>
          <a:xfrm>
            <a:off x="4800772" y="4629328"/>
            <a:ext cx="1943977" cy="1560699"/>
          </a:xfrm>
          <a:prstGeom prst="rect">
            <a:avLst/>
          </a:prstGeom>
        </p:spPr>
      </p:pic>
      <p:pic>
        <p:nvPicPr>
          <p:cNvPr id="20" name="Picture 1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D30BB915-7096-4F8F-8349-D3A978D32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6" b="92213" l="9964" r="89680">
                        <a14:foregroundMark x1="37722" y1="46721" x2="36271" y2="71449"/>
                        <a14:foregroundMark x1="59037" y1="71730" x2="62633" y2="70902"/>
                        <a14:foregroundMark x1="44839" y1="75000" x2="45130" y2="74933"/>
                        <a14:foregroundMark x1="62633" y1="70902" x2="61566" y2="36475"/>
                        <a14:foregroundMark x1="61566" y1="36475" x2="23533" y2="37421"/>
                        <a14:foregroundMark x1="14492" y1="81774" x2="14947" y2="90164"/>
                        <a14:foregroundMark x1="14947" y1="90164" x2="24335" y2="58529"/>
                        <a14:foregroundMark x1="24555" y1="51496" x2="24555" y2="32845"/>
                        <a14:foregroundMark x1="15071" y1="81864" x2="13167" y2="92213"/>
                        <a14:foregroundMark x1="19486" y1="57875" x2="15797" y2="77920"/>
                        <a14:foregroundMark x1="21921" y1="44641" x2="20754" y2="50983"/>
                        <a14:foregroundMark x1="13167" y1="92213" x2="18149" y2="88525"/>
                        <a14:foregroundMark x1="20285" y1="79918" x2="23138" y2="80842"/>
                        <a14:foregroundMark x1="49845" y1="67110" x2="51601" y2="61885"/>
                        <a14:foregroundMark x1="45218" y1="80873" x2="45263" y2="80738"/>
                        <a14:foregroundMark x1="51601" y1="61885" x2="50573" y2="67415"/>
                        <a14:foregroundMark x1="58007" y1="47951" x2="52669" y2="54918"/>
                        <a14:foregroundMark x1="46263" y1="23361" x2="26033" y2="26228"/>
                        <a14:foregroundMark x1="26179" y1="25573" x2="51246" y2="16803"/>
                        <a14:foregroundMark x1="51246" y1="16803" x2="68327" y2="20492"/>
                        <a14:backgroundMark x1="12811" y1="38525" x2="7829" y2="80738"/>
                        <a14:backgroundMark x1="49822" y1="76230" x2="50890" y2="75820"/>
                        <a14:backgroundMark x1="51601" y1="74180" x2="54448" y2="80328"/>
                        <a14:backgroundMark x1="53025" y1="68443" x2="50178" y2="77049"/>
                        <a14:backgroundMark x1="28826" y1="73361" x2="31673" y2="82377"/>
                        <a14:backgroundMark x1="43416" y1="80738" x2="42349" y2="85246"/>
                        <a14:backgroundMark x1="31317" y1="82787" x2="31673" y2="86885"/>
                        <a14:backgroundMark x1="45552" y1="84426" x2="42705" y2="89754"/>
                        <a14:backgroundMark x1="34164" y1="82787" x2="34164" y2="86066"/>
                        <a14:backgroundMark x1="25623" y1="51639" x2="24911" y2="58607"/>
                        <a14:backgroundMark x1="44840" y1="75000" x2="44840" y2="80738"/>
                        <a14:backgroundMark x1="14947" y1="29508" x2="15302" y2="28279"/>
                        <a14:backgroundMark x1="18861" y1="23361" x2="12456" y2="52049"/>
                        <a14:backgroundMark x1="45907" y1="81557" x2="43416" y2="84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05" y="4407361"/>
            <a:ext cx="2141406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3A92-0D78-41BF-98C8-6A05CB57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Layer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A0725-9FBA-48CA-8DAC-61419B3E203E}"/>
              </a:ext>
            </a:extLst>
          </p:cNvPr>
          <p:cNvSpPr txBox="1"/>
          <p:nvPr/>
        </p:nvSpPr>
        <p:spPr>
          <a:xfrm>
            <a:off x="3112168" y="5686927"/>
            <a:ext cx="96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8AAEC-B36E-45B2-9BD5-DFA1BDB3EB8E}"/>
              </a:ext>
            </a:extLst>
          </p:cNvPr>
          <p:cNvSpPr txBox="1"/>
          <p:nvPr/>
        </p:nvSpPr>
        <p:spPr>
          <a:xfrm>
            <a:off x="7628021" y="5686928"/>
            <a:ext cx="171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A2CB7-F767-4D28-B077-683870048D23}"/>
              </a:ext>
            </a:extLst>
          </p:cNvPr>
          <p:cNvSpPr txBox="1"/>
          <p:nvPr/>
        </p:nvSpPr>
        <p:spPr>
          <a:xfrm>
            <a:off x="5558588" y="5686927"/>
            <a:ext cx="96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542442-9BFE-498E-BF81-07AD616E7D62}"/>
                  </a:ext>
                </a:extLst>
              </p:cNvPr>
              <p:cNvSpPr txBox="1"/>
              <p:nvPr/>
            </p:nvSpPr>
            <p:spPr>
              <a:xfrm>
                <a:off x="4951352" y="6252008"/>
                <a:ext cx="251883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  <m:sup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542442-9BFE-498E-BF81-07AD616E7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352" y="6252008"/>
                <a:ext cx="251883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9770F-8339-41EF-AE7F-AC0CA9D7BF6F}"/>
                  </a:ext>
                </a:extLst>
              </p:cNvPr>
              <p:cNvSpPr txBox="1"/>
              <p:nvPr/>
            </p:nvSpPr>
            <p:spPr>
              <a:xfrm>
                <a:off x="7628021" y="6179071"/>
                <a:ext cx="332123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9770F-8339-41EF-AE7F-AC0CA9D7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21" y="6179071"/>
                <a:ext cx="3321230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C123F89-B5D4-4363-9562-A0A32940C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001" y="1566779"/>
            <a:ext cx="6413042" cy="39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85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821D-730A-4F00-A9B1-DCD3BAB4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DC14E9-6A80-4F49-9C58-C1C6242F15BD}"/>
                  </a:ext>
                </a:extLst>
              </p:cNvPr>
              <p:cNvSpPr txBox="1"/>
              <p:nvPr/>
            </p:nvSpPr>
            <p:spPr>
              <a:xfrm>
                <a:off x="4836583" y="5655593"/>
                <a:ext cx="251883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DC14E9-6A80-4F49-9C58-C1C6242F1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583" y="5655593"/>
                <a:ext cx="251883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C2B6B9-C959-4E0C-80A8-E845DB74FCA8}"/>
                  </a:ext>
                </a:extLst>
              </p:cNvPr>
              <p:cNvSpPr txBox="1"/>
              <p:nvPr/>
            </p:nvSpPr>
            <p:spPr>
              <a:xfrm>
                <a:off x="5087708" y="6383535"/>
                <a:ext cx="3621632" cy="36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C2B6B9-C959-4E0C-80A8-E845DB74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08" y="6383535"/>
                <a:ext cx="3621632" cy="368884"/>
              </a:xfrm>
              <a:prstGeom prst="rect">
                <a:avLst/>
              </a:prstGeom>
              <a:blipFill>
                <a:blip r:embed="rId5"/>
                <a:stretch>
                  <a:fillRect l="-168" t="-3279" r="-168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C68E12E-1015-4B42-ADFE-300033DDA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831" y="1444847"/>
            <a:ext cx="7080334" cy="40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7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FF9F7-45B9-4D35-8E50-28B8E529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936" y="1855749"/>
            <a:ext cx="6106243" cy="3379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1134-9065-407D-8D46-16157CA2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 Output Perceptron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45A2E-564E-4596-9219-3180EA4DEB15}"/>
              </a:ext>
            </a:extLst>
          </p:cNvPr>
          <p:cNvSpPr txBox="1"/>
          <p:nvPr/>
        </p:nvSpPr>
        <p:spPr>
          <a:xfrm>
            <a:off x="3513221" y="5735053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ED6EF-50B5-4B27-A12E-2DD5CEDB4F15}"/>
              </a:ext>
            </a:extLst>
          </p:cNvPr>
          <p:cNvSpPr txBox="1"/>
          <p:nvPr/>
        </p:nvSpPr>
        <p:spPr>
          <a:xfrm>
            <a:off x="5646821" y="573505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590756-F4B3-4824-A3BB-3790931F3031}"/>
              </a:ext>
            </a:extLst>
          </p:cNvPr>
          <p:cNvSpPr/>
          <p:nvPr/>
        </p:nvSpPr>
        <p:spPr>
          <a:xfrm>
            <a:off x="8230084" y="1420855"/>
            <a:ext cx="3553326" cy="154004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          </a:t>
            </a:r>
            <a:r>
              <a:rPr lang="en-US" sz="1400" dirty="0">
                <a:solidFill>
                  <a:srgbClr val="BC245E"/>
                </a:solidFill>
              </a:rPr>
              <a:t> import </a:t>
            </a:r>
            <a:r>
              <a:rPr lang="en-US" sz="1400" dirty="0" err="1"/>
              <a:t>tensorflow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BC245E"/>
                </a:solidFill>
              </a:rPr>
              <a:t>as</a:t>
            </a:r>
            <a:r>
              <a:rPr lang="en-US" sz="1400" dirty="0"/>
              <a:t> </a:t>
            </a:r>
            <a:r>
              <a:rPr lang="en-US" sz="1400" dirty="0" err="1"/>
              <a:t>tf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   model </a:t>
            </a:r>
            <a:r>
              <a:rPr lang="en-US" sz="1400" dirty="0">
                <a:solidFill>
                  <a:srgbClr val="BC245E"/>
                </a:solidFill>
              </a:rPr>
              <a:t>=</a:t>
            </a:r>
            <a:r>
              <a:rPr lang="en-US" sz="1400" dirty="0"/>
              <a:t> </a:t>
            </a:r>
            <a:r>
              <a:rPr lang="en-US" sz="1400" dirty="0" err="1"/>
              <a:t>tf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keras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Sequential</a:t>
            </a:r>
            <a:r>
              <a:rPr lang="en-US" sz="1400" dirty="0"/>
              <a:t>([</a:t>
            </a:r>
          </a:p>
          <a:p>
            <a:r>
              <a:rPr lang="en-US" sz="1400" dirty="0"/>
              <a:t>                 </a:t>
            </a:r>
            <a:r>
              <a:rPr lang="en-US" sz="1400" dirty="0" err="1"/>
              <a:t>tf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keras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layers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Dense</a:t>
            </a:r>
            <a:r>
              <a:rPr lang="en-US" sz="1400" dirty="0"/>
              <a:t>(n),</a:t>
            </a:r>
          </a:p>
          <a:p>
            <a:r>
              <a:rPr lang="en-US" sz="1400" dirty="0"/>
              <a:t>                 </a:t>
            </a:r>
            <a:r>
              <a:rPr lang="en-US" sz="1400" dirty="0" err="1"/>
              <a:t>tf.keras</a:t>
            </a:r>
            <a:r>
              <a:rPr lang="en-US" sz="1400" dirty="0" err="1">
                <a:solidFill>
                  <a:srgbClr val="BC245E"/>
                </a:solidFill>
              </a:rPr>
              <a:t>.l</a:t>
            </a:r>
            <a:r>
              <a:rPr lang="en-US" sz="1400" dirty="0" err="1"/>
              <a:t>ayers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Dense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CC66FF"/>
                </a:solidFill>
              </a:rPr>
              <a:t>2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  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7BC11D-E337-484F-A20D-98777A190895}"/>
              </a:ext>
            </a:extLst>
          </p:cNvPr>
          <p:cNvSpPr txBox="1"/>
          <p:nvPr/>
        </p:nvSpPr>
        <p:spPr>
          <a:xfrm>
            <a:off x="7708231" y="573505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887C46-C3F5-4D8E-AC06-1DAF405D1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14" t="3831" r="19013" b="85134"/>
          <a:stretch/>
        </p:blipFill>
        <p:spPr>
          <a:xfrm>
            <a:off x="8341894" y="1499624"/>
            <a:ext cx="401054" cy="5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46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C348B-803C-40F7-BDC2-44F1B31D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4198C-6155-4374-86DB-AF63466FAD95}"/>
              </a:ext>
            </a:extLst>
          </p:cNvPr>
          <p:cNvSpPr txBox="1"/>
          <p:nvPr/>
        </p:nvSpPr>
        <p:spPr>
          <a:xfrm>
            <a:off x="1211179" y="5510574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A10E3-B50E-489F-9D9C-A329E81C6D75}"/>
              </a:ext>
            </a:extLst>
          </p:cNvPr>
          <p:cNvSpPr txBox="1"/>
          <p:nvPr/>
        </p:nvSpPr>
        <p:spPr>
          <a:xfrm>
            <a:off x="5646820" y="5510574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9B5A7-605A-42CB-80E7-7FE2272BAB20}"/>
              </a:ext>
            </a:extLst>
          </p:cNvPr>
          <p:cNvSpPr txBox="1"/>
          <p:nvPr/>
        </p:nvSpPr>
        <p:spPr>
          <a:xfrm>
            <a:off x="9922042" y="5510574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23457D-B4D4-4A24-9248-A4327809520B}"/>
                  </a:ext>
                </a:extLst>
              </p:cNvPr>
              <p:cNvSpPr txBox="1"/>
              <p:nvPr/>
            </p:nvSpPr>
            <p:spPr>
              <a:xfrm>
                <a:off x="4358696" y="6071497"/>
                <a:ext cx="3474605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23457D-B4D4-4A24-9248-A43278095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696" y="6071497"/>
                <a:ext cx="3474605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5FEE15B-6604-4DA4-A4CA-3A6A119B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63" y="1222199"/>
            <a:ext cx="10986837" cy="40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63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D588C9-D6FC-423F-9A8B-73699EE2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Deep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F300A-A6A3-4640-B06C-A44D906A0C59}"/>
              </a:ext>
            </a:extLst>
          </p:cNvPr>
          <p:cNvSpPr txBox="1"/>
          <p:nvPr/>
        </p:nvSpPr>
        <p:spPr>
          <a:xfrm>
            <a:off x="239629" y="5582763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4F1E4-0493-48A4-90CA-512F2DDB2EFD}"/>
              </a:ext>
            </a:extLst>
          </p:cNvPr>
          <p:cNvSpPr txBox="1"/>
          <p:nvPr/>
        </p:nvSpPr>
        <p:spPr>
          <a:xfrm>
            <a:off x="3685674" y="558276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0A60D-B3DB-4FB2-B7F8-E2CDB0BC5532}"/>
              </a:ext>
            </a:extLst>
          </p:cNvPr>
          <p:cNvSpPr txBox="1"/>
          <p:nvPr/>
        </p:nvSpPr>
        <p:spPr>
          <a:xfrm>
            <a:off x="6949983" y="558276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F6E8C6-70C9-4526-9E21-EEEC251D51E7}"/>
                  </a:ext>
                </a:extLst>
              </p:cNvPr>
              <p:cNvSpPr txBox="1"/>
              <p:nvPr/>
            </p:nvSpPr>
            <p:spPr>
              <a:xfrm>
                <a:off x="3475378" y="6143686"/>
                <a:ext cx="3474605" cy="575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F6E8C6-70C9-4526-9E21-EEEC251D5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378" y="6143686"/>
                <a:ext cx="3474605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612B9DB-A730-4A70-ABC2-F16089151CE7}"/>
                  </a:ext>
                </a:extLst>
              </p:cNvPr>
              <p:cNvSpPr/>
              <p:nvPr/>
            </p:nvSpPr>
            <p:spPr>
              <a:xfrm>
                <a:off x="8157410" y="2253092"/>
                <a:ext cx="3485671" cy="2767264"/>
              </a:xfrm>
              <a:prstGeom prst="roundRect">
                <a:avLst/>
              </a:prstGeom>
              <a:solidFill>
                <a:srgbClr val="2624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rgbClr val="BC245E"/>
                    </a:solidFill>
                  </a:rPr>
                  <a:t>import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tensorflow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BC245E"/>
                    </a:solidFill>
                  </a:rPr>
                  <a:t>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tf</a:t>
                </a:r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/>
                  <a:t>model =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Sequential</a:t>
                </a:r>
                <a:r>
                  <a:rPr lang="en-US" sz="1400" dirty="0"/>
                  <a:t>([</a:t>
                </a:r>
              </a:p>
              <a:p>
                <a:r>
                  <a:rPr lang="en-US" sz="1400" dirty="0"/>
                  <a:t>   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layers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Dense</a:t>
                </a: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),</a:t>
                </a:r>
              </a:p>
              <a:p>
                <a:r>
                  <a:rPr lang="en-US" sz="1400" dirty="0"/>
                  <a:t>   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layers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Dense</a:t>
                </a: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),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/>
                  <a:t>   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layers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Dense</a:t>
                </a:r>
                <a:r>
                  <a:rPr lang="en-US" sz="1400" dirty="0"/>
                  <a:t>(</a:t>
                </a:r>
                <a:r>
                  <a:rPr lang="en-US" sz="1400" dirty="0">
                    <a:solidFill>
                      <a:srgbClr val="7030A0"/>
                    </a:solidFill>
                  </a:rPr>
                  <a:t>2</a:t>
                </a:r>
                <a:r>
                  <a:rPr lang="en-US" sz="1400" dirty="0"/>
                  <a:t>)</a:t>
                </a:r>
              </a:p>
              <a:p>
                <a:r>
                  <a:rPr lang="en-US" sz="1400" dirty="0"/>
                  <a:t>])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612B9DB-A730-4A70-ABC2-F16089151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410" y="2253092"/>
                <a:ext cx="3485671" cy="276726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BAC678B-F779-493E-BF03-4201123BC0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0" t="8476" r="84219" b="78531"/>
          <a:stretch/>
        </p:blipFill>
        <p:spPr>
          <a:xfrm>
            <a:off x="8382000" y="2334127"/>
            <a:ext cx="320842" cy="385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70B1BD-3F8E-462A-B43E-9536DD0F6A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26" t="60178" r="82099" b="31431"/>
          <a:stretch/>
        </p:blipFill>
        <p:spPr>
          <a:xfrm>
            <a:off x="8626642" y="3890212"/>
            <a:ext cx="152400" cy="24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43363B-5D30-4C53-81D3-EC66FC0CCF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75"/>
          <a:stretch/>
        </p:blipFill>
        <p:spPr>
          <a:xfrm>
            <a:off x="127333" y="2157664"/>
            <a:ext cx="8060755" cy="3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2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92FA-1DA1-4F87-B84A-CE73A1CA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18786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6CC0-A674-46E0-925E-273CE652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1989-2AAD-42CD-A0A6-714185D51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7099"/>
            <a:ext cx="10515600" cy="6047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Will I pass this class?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C50B757-C8C5-492F-B88B-3B1E83D07A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83509"/>
                <a:ext cx="10515600" cy="24991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Let’s start with a simple two feature model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Number of lectures you attend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Hours spent on the final project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C50B757-C8C5-492F-B88B-3B1E83D07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83509"/>
                <a:ext cx="10515600" cy="2499143"/>
              </a:xfrm>
              <a:prstGeom prst="rect">
                <a:avLst/>
              </a:prstGeom>
              <a:blipFill>
                <a:blip r:embed="rId2"/>
                <a:stretch>
                  <a:fillRect t="-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710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A6B-6416-46D7-B05F-48B897CB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72577-55B1-4842-B8C7-C71850677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4" b="95525" l="17872" r="96507">
                        <a14:foregroundMark x1="17872" y1="11883" x2="18522" y2="25617"/>
                        <a14:foregroundMark x1="31844" y1="21759" x2="36149" y2="23148"/>
                        <a14:foregroundMark x1="34281" y1="37191" x2="40942" y2="44907"/>
                        <a14:foregroundMark x1="40942" y1="44907" x2="41917" y2="45062"/>
                        <a14:foregroundMark x1="47522" y1="24537" x2="57027" y2="28858"/>
                        <a14:foregroundMark x1="67344" y1="49846" x2="66450" y2="59414"/>
                        <a14:foregroundMark x1="61089" y1="66512" x2="65394" y2="76389"/>
                        <a14:foregroundMark x1="65394" y1="76389" x2="67100" y2="76543"/>
                        <a14:foregroundMark x1="56864" y1="67901" x2="47116" y2="72531"/>
                        <a14:foregroundMark x1="47116" y1="72531" x2="44760" y2="75309"/>
                        <a14:foregroundMark x1="30057" y1="67438" x2="35337" y2="75926"/>
                        <a14:foregroundMark x1="23639" y1="62500" x2="22340" y2="71605"/>
                        <a14:foregroundMark x1="23639" y1="78241" x2="29001" y2="84568"/>
                        <a14:foregroundMark x1="29001" y1="84568" x2="30219" y2="84722"/>
                        <a14:foregroundMark x1="18034" y1="91358" x2="18278" y2="95679"/>
                        <a14:foregroundMark x1="59383" y1="35185" x2="61089" y2="36883"/>
                        <a14:foregroundMark x1="86028" y1="43210" x2="87084" y2="49691"/>
                        <a14:foregroundMark x1="82535" y1="31173" x2="83916" y2="31790"/>
                        <a14:foregroundMark x1="84484" y1="31790" x2="84890" y2="31790"/>
                        <a14:foregroundMark x1="84647" y1="31790" x2="90008" y2="31944"/>
                        <a14:foregroundMark x1="85865" y1="31327" x2="94720" y2="31790"/>
                        <a14:foregroundMark x1="95451" y1="31636" x2="96426" y2="44136"/>
                        <a14:foregroundMark x1="95451" y1="32253" x2="96507" y2="51543"/>
                        <a14:foregroundMark x1="96507" y1="51543" x2="95857" y2="58642"/>
                        <a14:foregroundMark x1="95776" y1="36420" x2="95857" y2="41358"/>
                        <a14:foregroundMark x1="95938" y1="34414" x2="95776" y2="39506"/>
                        <a14:foregroundMark x1="95857" y1="33179" x2="96182" y2="38117"/>
                        <a14:foregroundMark x1="96182" y1="33025" x2="95776" y2="37654"/>
                        <a14:foregroundMark x1="95938" y1="32562" x2="95613" y2="37654"/>
                        <a14:foregroundMark x1="95695" y1="32099" x2="95370" y2="37500"/>
                        <a14:foregroundMark x1="95938" y1="31636" x2="89521" y2="31636"/>
                        <a14:foregroundMark x1="90171" y1="31327" x2="86840" y2="31636"/>
                        <a14:foregroundMark x1="86759" y1="31636" x2="83509" y2="31636"/>
                        <a14:foregroundMark x1="83428" y1="31636" x2="79935" y2="31636"/>
                        <a14:foregroundMark x1="82616" y1="30556" x2="83266" y2="35494"/>
                        <a14:foregroundMark x1="82778" y1="31327" x2="82535" y2="37654"/>
                        <a14:foregroundMark x1="82372" y1="33951" x2="82453" y2="41049"/>
                        <a14:foregroundMark x1="82616" y1="34877" x2="82453" y2="42593"/>
                        <a14:foregroundMark x1="82697" y1="37963" x2="82616" y2="46296"/>
                        <a14:foregroundMark x1="82535" y1="41975" x2="82859" y2="51080"/>
                        <a14:foregroundMark x1="82697" y1="36420" x2="82697" y2="43210"/>
                        <a14:foregroundMark x1="83103" y1="35340" x2="83103" y2="42438"/>
                        <a14:foregroundMark x1="83103" y1="46914" x2="82778" y2="56944"/>
                        <a14:foregroundMark x1="82941" y1="50000" x2="82616" y2="61111"/>
                        <a14:foregroundMark x1="82291" y1="46914" x2="82291" y2="55093"/>
                        <a14:foregroundMark x1="82616" y1="45525" x2="82859" y2="52469"/>
                        <a14:foregroundMark x1="83103" y1="54938" x2="82941" y2="60340"/>
                        <a14:foregroundMark x1="82453" y1="59105" x2="89033" y2="59259"/>
                        <a14:foregroundMark x1="89033" y1="59259" x2="95451" y2="58951"/>
                        <a14:foregroundMark x1="95451" y1="58951" x2="82859" y2="60648"/>
                        <a14:foregroundMark x1="88871" y1="59722" x2="93826" y2="59105"/>
                        <a14:foregroundMark x1="93826" y1="59105" x2="95370" y2="59105"/>
                        <a14:foregroundMark x1="94314" y1="59105" x2="96344" y2="59105"/>
                        <a14:foregroundMark x1="95370" y1="59105" x2="90658" y2="60494"/>
                        <a14:foregroundMark x1="83103" y1="30710" x2="93339" y2="31327"/>
                        <a14:foregroundMark x1="93339" y1="31327" x2="96182" y2="31173"/>
                        <a14:foregroundMark x1="95532" y1="30710" x2="86921" y2="32253"/>
                        <a14:foregroundMark x1="86921" y1="29938" x2="92689" y2="29938"/>
                        <a14:foregroundMark x1="88708" y1="31481" x2="95207" y2="31019"/>
                        <a14:foregroundMark x1="94232" y1="30556" x2="89521" y2="31173"/>
                        <a14:foregroundMark x1="85621" y1="31327" x2="85215" y2="31327"/>
                        <a14:foregroundMark x1="87490" y1="30247" x2="83997" y2="31173"/>
                        <a14:foregroundMark x1="82697" y1="41975" x2="83184" y2="49228"/>
                        <a14:foregroundMark x1="95695" y1="41821" x2="96263" y2="57099"/>
                        <a14:foregroundMark x1="95776" y1="44753" x2="95207" y2="55864"/>
                        <a14:foregroundMark x1="95207" y1="55864" x2="95776" y2="58488"/>
                        <a14:backgroundMark x1="85784" y1="36728" x2="91714" y2="37037"/>
                        <a14:backgroundMark x1="91714" y1="37037" x2="91714" y2="37191"/>
                        <a14:backgroundMark x1="91308" y1="36883" x2="85784" y2="37500"/>
                        <a14:backgroundMark x1="85297" y1="35957" x2="87165" y2="37963"/>
                        <a14:backgroundMark x1="43379" y1="93981" x2="66206" y2="95216"/>
                        <a14:backgroundMark x1="54590" y1="95370" x2="36556" y2="96759"/>
                        <a14:backgroundMark x1="85946" y1="35340" x2="91064" y2="35031"/>
                        <a14:backgroundMark x1="91064" y1="35031" x2="93258" y2="35185"/>
                      </a14:backgroundRemoval>
                    </a14:imgEffect>
                  </a14:imgLayer>
                </a14:imgProps>
              </a:ext>
            </a:extLst>
          </a:blip>
          <a:srcRect l="16276" t="1" b="4397"/>
          <a:stretch/>
        </p:blipFill>
        <p:spPr>
          <a:xfrm>
            <a:off x="2823411" y="1485076"/>
            <a:ext cx="8124617" cy="4883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B232F-4409-4980-AF6F-D5B399F70176}"/>
              </a:ext>
            </a:extLst>
          </p:cNvPr>
          <p:cNvSpPr txBox="1"/>
          <p:nvPr/>
        </p:nvSpPr>
        <p:spPr>
          <a:xfrm>
            <a:off x="9561095" y="3088105"/>
            <a:ext cx="99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A05D1-C41D-4BF1-B5AF-7BA430BBD3CE}"/>
              </a:ext>
            </a:extLst>
          </p:cNvPr>
          <p:cNvSpPr txBox="1"/>
          <p:nvPr/>
        </p:nvSpPr>
        <p:spPr>
          <a:xfrm>
            <a:off x="9841833" y="3660369"/>
            <a:ext cx="85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AC08A-7ED6-44BC-8CD8-F9E98414231E}"/>
              </a:ext>
            </a:extLst>
          </p:cNvPr>
          <p:cNvSpPr txBox="1"/>
          <p:nvPr/>
        </p:nvSpPr>
        <p:spPr>
          <a:xfrm>
            <a:off x="9841833" y="4027081"/>
            <a:ext cx="64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4C7A8-E28A-4C99-AFE7-F0741E2EC844}"/>
                  </a:ext>
                </a:extLst>
              </p:cNvPr>
              <p:cNvSpPr txBox="1"/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Hours spent on the final project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4C7A8-E28A-4C99-AFE7-F0741E2EC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blipFill>
                <a:blip r:embed="rId4"/>
                <a:stretch>
                  <a:fillRect l="-3273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8AD53B-C99D-419B-B7CA-2FD657FCB2DA}"/>
                  </a:ext>
                </a:extLst>
              </p:cNvPr>
              <p:cNvSpPr txBox="1"/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Number of lectures you attend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8AD53B-C99D-419B-B7CA-2FD657FCB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61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BC79A-5346-40F1-8378-92FF94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4B048-7507-4077-A23B-C28564EA4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4" b="95525" l="17872" r="96507">
                        <a14:foregroundMark x1="17872" y1="11883" x2="18522" y2="25617"/>
                        <a14:foregroundMark x1="31844" y1="21759" x2="36149" y2="23148"/>
                        <a14:foregroundMark x1="34281" y1="37191" x2="40942" y2="44907"/>
                        <a14:foregroundMark x1="40942" y1="44907" x2="41917" y2="45062"/>
                        <a14:foregroundMark x1="47522" y1="24537" x2="57027" y2="28858"/>
                        <a14:foregroundMark x1="67344" y1="49846" x2="66450" y2="59414"/>
                        <a14:foregroundMark x1="61089" y1="66512" x2="65394" y2="76389"/>
                        <a14:foregroundMark x1="65394" y1="76389" x2="67100" y2="76543"/>
                        <a14:foregroundMark x1="56864" y1="67901" x2="47116" y2="72531"/>
                        <a14:foregroundMark x1="47116" y1="72531" x2="44760" y2="75309"/>
                        <a14:foregroundMark x1="30057" y1="67438" x2="35337" y2="75926"/>
                        <a14:foregroundMark x1="23639" y1="62500" x2="22340" y2="71605"/>
                        <a14:foregroundMark x1="23639" y1="78241" x2="29001" y2="84568"/>
                        <a14:foregroundMark x1="29001" y1="84568" x2="30219" y2="84722"/>
                        <a14:foregroundMark x1="18034" y1="91358" x2="18278" y2="95679"/>
                        <a14:foregroundMark x1="59383" y1="35185" x2="61089" y2="36883"/>
                        <a14:foregroundMark x1="86028" y1="43210" x2="87084" y2="49691"/>
                        <a14:foregroundMark x1="82535" y1="31173" x2="83916" y2="31790"/>
                        <a14:foregroundMark x1="84484" y1="31790" x2="84890" y2="31790"/>
                        <a14:foregroundMark x1="84647" y1="31790" x2="90008" y2="31944"/>
                        <a14:foregroundMark x1="85865" y1="31327" x2="94720" y2="31790"/>
                        <a14:foregroundMark x1="95451" y1="31636" x2="96426" y2="44136"/>
                        <a14:foregroundMark x1="95451" y1="32253" x2="96507" y2="51543"/>
                        <a14:foregroundMark x1="96507" y1="51543" x2="95857" y2="58642"/>
                        <a14:foregroundMark x1="95776" y1="36420" x2="95857" y2="41358"/>
                        <a14:foregroundMark x1="95938" y1="34414" x2="95776" y2="39506"/>
                        <a14:foregroundMark x1="95857" y1="33179" x2="96182" y2="38117"/>
                        <a14:foregroundMark x1="96182" y1="33025" x2="95776" y2="37654"/>
                        <a14:foregroundMark x1="95938" y1="32562" x2="95613" y2="37654"/>
                        <a14:foregroundMark x1="95695" y1="32099" x2="95370" y2="37500"/>
                        <a14:foregroundMark x1="95938" y1="31636" x2="89521" y2="31636"/>
                        <a14:foregroundMark x1="90171" y1="31327" x2="86840" y2="31636"/>
                        <a14:foregroundMark x1="86759" y1="31636" x2="83509" y2="31636"/>
                        <a14:foregroundMark x1="83428" y1="31636" x2="79935" y2="31636"/>
                        <a14:foregroundMark x1="82616" y1="30556" x2="83266" y2="35494"/>
                        <a14:foregroundMark x1="82778" y1="31327" x2="82535" y2="37654"/>
                        <a14:foregroundMark x1="82372" y1="33951" x2="82453" y2="41049"/>
                        <a14:foregroundMark x1="82616" y1="34877" x2="82453" y2="42593"/>
                        <a14:foregroundMark x1="82697" y1="37963" x2="82616" y2="46296"/>
                        <a14:foregroundMark x1="82535" y1="41975" x2="82859" y2="51080"/>
                        <a14:foregroundMark x1="82697" y1="36420" x2="82697" y2="43210"/>
                        <a14:foregroundMark x1="83103" y1="35340" x2="83103" y2="42438"/>
                        <a14:foregroundMark x1="83103" y1="46914" x2="82778" y2="56944"/>
                        <a14:foregroundMark x1="82941" y1="50000" x2="82616" y2="61111"/>
                        <a14:foregroundMark x1="82291" y1="46914" x2="82291" y2="55093"/>
                        <a14:foregroundMark x1="82616" y1="45525" x2="82859" y2="52469"/>
                        <a14:foregroundMark x1="83103" y1="54938" x2="82941" y2="60340"/>
                        <a14:foregroundMark x1="82453" y1="59105" x2="89033" y2="59259"/>
                        <a14:foregroundMark x1="89033" y1="59259" x2="95451" y2="58951"/>
                        <a14:foregroundMark x1="95451" y1="58951" x2="82859" y2="60648"/>
                        <a14:foregroundMark x1="88871" y1="59722" x2="93826" y2="59105"/>
                        <a14:foregroundMark x1="93826" y1="59105" x2="95370" y2="59105"/>
                        <a14:foregroundMark x1="94314" y1="59105" x2="96344" y2="59105"/>
                        <a14:foregroundMark x1="95370" y1="59105" x2="90658" y2="60494"/>
                        <a14:foregroundMark x1="83103" y1="30710" x2="93339" y2="31327"/>
                        <a14:foregroundMark x1="93339" y1="31327" x2="96182" y2="31173"/>
                        <a14:foregroundMark x1="95532" y1="30710" x2="86921" y2="32253"/>
                        <a14:foregroundMark x1="86921" y1="29938" x2="92689" y2="29938"/>
                        <a14:foregroundMark x1="88708" y1="31481" x2="95207" y2="31019"/>
                        <a14:foregroundMark x1="94232" y1="30556" x2="89521" y2="31173"/>
                        <a14:foregroundMark x1="85621" y1="31327" x2="85215" y2="31327"/>
                        <a14:foregroundMark x1="87490" y1="30247" x2="83997" y2="31173"/>
                        <a14:foregroundMark x1="82697" y1="41975" x2="83184" y2="49228"/>
                        <a14:foregroundMark x1="95695" y1="41821" x2="96263" y2="57099"/>
                        <a14:foregroundMark x1="95776" y1="44753" x2="95207" y2="55864"/>
                        <a14:foregroundMark x1="95207" y1="55864" x2="95776" y2="58488"/>
                        <a14:backgroundMark x1="85784" y1="36728" x2="91714" y2="37037"/>
                        <a14:backgroundMark x1="91714" y1="37037" x2="91714" y2="37191"/>
                        <a14:backgroundMark x1="91308" y1="36883" x2="85784" y2="37500"/>
                        <a14:backgroundMark x1="85297" y1="35957" x2="87165" y2="37963"/>
                        <a14:backgroundMark x1="43379" y1="93981" x2="66206" y2="95216"/>
                        <a14:backgroundMark x1="54590" y1="95370" x2="36556" y2="96759"/>
                        <a14:backgroundMark x1="85946" y1="35340" x2="91064" y2="35031"/>
                        <a14:backgroundMark x1="91064" y1="35031" x2="93258" y2="35185"/>
                      </a14:backgroundRemoval>
                    </a14:imgEffect>
                  </a14:imgLayer>
                </a14:imgProps>
              </a:ext>
            </a:extLst>
          </a:blip>
          <a:srcRect l="16276" t="1" b="4397"/>
          <a:stretch/>
        </p:blipFill>
        <p:spPr>
          <a:xfrm>
            <a:off x="2823411" y="1485076"/>
            <a:ext cx="8124617" cy="4883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F8108-FCA7-46A7-B724-8FB6BF4BABE7}"/>
              </a:ext>
            </a:extLst>
          </p:cNvPr>
          <p:cNvSpPr txBox="1"/>
          <p:nvPr/>
        </p:nvSpPr>
        <p:spPr>
          <a:xfrm>
            <a:off x="9561095" y="3088105"/>
            <a:ext cx="99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603F9-98FB-4D72-B435-19365AA38360}"/>
              </a:ext>
            </a:extLst>
          </p:cNvPr>
          <p:cNvSpPr txBox="1"/>
          <p:nvPr/>
        </p:nvSpPr>
        <p:spPr>
          <a:xfrm>
            <a:off x="9841833" y="3660369"/>
            <a:ext cx="85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049FB-6E58-445F-B7BD-44D0E4ADA32D}"/>
              </a:ext>
            </a:extLst>
          </p:cNvPr>
          <p:cNvSpPr txBox="1"/>
          <p:nvPr/>
        </p:nvSpPr>
        <p:spPr>
          <a:xfrm>
            <a:off x="9841833" y="4027081"/>
            <a:ext cx="64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638324-982B-4DA6-91BE-BD0D18207918}"/>
                  </a:ext>
                </a:extLst>
              </p:cNvPr>
              <p:cNvSpPr txBox="1"/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Hours spent on the final project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638324-982B-4DA6-91BE-BD0D18207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blipFill>
                <a:blip r:embed="rId4"/>
                <a:stretch>
                  <a:fillRect l="-3273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E42148-E3A5-47DE-B6D0-BBCEB7526FBB}"/>
                  </a:ext>
                </a:extLst>
              </p:cNvPr>
              <p:cNvSpPr txBox="1"/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Number of lectures you attend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E42148-E3A5-47DE-B6D0-BBCEB7526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2A34FB7-2231-4CED-85DE-60F5B44227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74" t="1" r="58384" b="63589"/>
          <a:stretch/>
        </p:blipFill>
        <p:spPr>
          <a:xfrm>
            <a:off x="5598694" y="3212031"/>
            <a:ext cx="385011" cy="460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55E4F5-8B51-4FE3-8100-253902455917}"/>
              </a:ext>
            </a:extLst>
          </p:cNvPr>
          <p:cNvSpPr txBox="1"/>
          <p:nvPr/>
        </p:nvSpPr>
        <p:spPr>
          <a:xfrm>
            <a:off x="5522494" y="3597078"/>
            <a:ext cx="23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9F77AC-E84C-44A4-83CE-15810CBF864B}"/>
                  </a:ext>
                </a:extLst>
              </p:cNvPr>
              <p:cNvSpPr txBox="1"/>
              <p:nvPr/>
            </p:nvSpPr>
            <p:spPr>
              <a:xfrm>
                <a:off x="6200274" y="3888569"/>
                <a:ext cx="349776" cy="460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9F77AC-E84C-44A4-83CE-15810CBF8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274" y="3888569"/>
                <a:ext cx="349776" cy="4609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56CCAA6-0418-47D9-BE61-52D2D0E8CD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323" b="56774" l="40244" r="65854">
                        <a14:foregroundMark x1="43902" y1="38065" x2="60366" y2="57419"/>
                        <a14:foregroundMark x1="40244" y1="33548" x2="51829" y2="41290"/>
                        <a14:foregroundMark x1="42683" y1="34194" x2="56098" y2="54194"/>
                        <a14:foregroundMark x1="55488" y1="47742" x2="58537" y2="52903"/>
                      </a14:backgroundRemoval>
                    </a14:imgEffect>
                  </a14:imgLayer>
                </a14:imgProps>
              </a:ext>
            </a:extLst>
          </a:blip>
          <a:srcRect l="40356" t="27774" r="30902" b="43053"/>
          <a:stretch/>
        </p:blipFill>
        <p:spPr>
          <a:xfrm>
            <a:off x="5983705" y="3542424"/>
            <a:ext cx="38501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21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4E6E-CEF3-4A33-9EFE-7C0C9F38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96065-B7AF-49B9-B171-9A21E9D22486}"/>
              </a:ext>
            </a:extLst>
          </p:cNvPr>
          <p:cNvSpPr txBox="1"/>
          <p:nvPr/>
        </p:nvSpPr>
        <p:spPr>
          <a:xfrm>
            <a:off x="9777663" y="3372853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Predicted: 0.1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71E85-F1B7-4AE0-ABA9-396C0EDE1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r="23092"/>
          <a:stretch/>
        </p:blipFill>
        <p:spPr>
          <a:xfrm>
            <a:off x="0" y="1690688"/>
            <a:ext cx="9376611" cy="3716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1711AC-E705-414B-ADAD-2E583A0E131C}"/>
                  </a:ext>
                </a:extLst>
              </p:cNvPr>
              <p:cNvSpPr txBox="1"/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 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1711AC-E705-414B-ADAD-2E583A0E1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20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72AD-3528-45FD-A2AB-916B8171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Deep Learning and Why Now?</a:t>
            </a:r>
          </a:p>
        </p:txBody>
      </p:sp>
    </p:spTree>
    <p:extLst>
      <p:ext uri="{BB962C8B-B14F-4D97-AF65-F5344CB8AC3E}">
        <p14:creationId xmlns:p14="http://schemas.microsoft.com/office/powerpoint/2010/main" val="131852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6A865-AD2B-4198-BDCF-892353AE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C91C3-ADD9-4BA6-8E60-B332F7D25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r="23158"/>
          <a:stretch/>
        </p:blipFill>
        <p:spPr>
          <a:xfrm>
            <a:off x="0" y="1690688"/>
            <a:ext cx="9368589" cy="37168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25C868-D6C2-4501-9174-B3EF57EBC5A8}"/>
              </a:ext>
            </a:extLst>
          </p:cNvPr>
          <p:cNvSpPr/>
          <p:nvPr/>
        </p:nvSpPr>
        <p:spPr>
          <a:xfrm>
            <a:off x="9721516" y="3136232"/>
            <a:ext cx="1892968" cy="890336"/>
          </a:xfrm>
          <a:prstGeom prst="rect">
            <a:avLst/>
          </a:prstGeom>
          <a:solidFill>
            <a:srgbClr val="FF8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5010C-D19C-4789-A409-E567537B2B53}"/>
              </a:ext>
            </a:extLst>
          </p:cNvPr>
          <p:cNvSpPr txBox="1"/>
          <p:nvPr/>
        </p:nvSpPr>
        <p:spPr>
          <a:xfrm>
            <a:off x="9749590" y="3232302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Predicted: 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881434-A2C4-4588-AE8C-AE623CB94DA9}"/>
                  </a:ext>
                </a:extLst>
              </p:cNvPr>
              <p:cNvSpPr txBox="1"/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 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881434-A2C4-4588-AE8C-AE623CB94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9897C7F-8F66-44E0-8577-E405339F3B43}"/>
              </a:ext>
            </a:extLst>
          </p:cNvPr>
          <p:cNvSpPr txBox="1"/>
          <p:nvPr/>
        </p:nvSpPr>
        <p:spPr>
          <a:xfrm>
            <a:off x="9749590" y="3581400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1</a:t>
            </a:r>
          </a:p>
        </p:txBody>
      </p:sp>
    </p:spTree>
    <p:extLst>
      <p:ext uri="{BB962C8B-B14F-4D97-AF65-F5344CB8AC3E}">
        <p14:creationId xmlns:p14="http://schemas.microsoft.com/office/powerpoint/2010/main" val="2265114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311AB9F-E18A-49F6-901E-AFD26A97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D799B-8690-489D-9C32-31C619D0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Quantifying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2BAF6-B29C-44B8-BF9F-10841D2A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828"/>
            <a:ext cx="10515600" cy="5486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The </a:t>
            </a:r>
            <a:r>
              <a:rPr lang="en-US" sz="1800" b="1" i="1" dirty="0"/>
              <a:t>loss</a:t>
            </a:r>
            <a:r>
              <a:rPr lang="en-US" sz="1800" i="1" dirty="0"/>
              <a:t> of our network measure the cost incurred form incorrect predictions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2AE3EB-661C-4673-A9A1-D9C6FDC06BE0}"/>
              </a:ext>
            </a:extLst>
          </p:cNvPr>
          <p:cNvSpPr/>
          <p:nvPr/>
        </p:nvSpPr>
        <p:spPr>
          <a:xfrm>
            <a:off x="9721516" y="3136232"/>
            <a:ext cx="1892968" cy="890336"/>
          </a:xfrm>
          <a:prstGeom prst="rect">
            <a:avLst/>
          </a:prstGeom>
          <a:solidFill>
            <a:srgbClr val="FF8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49DCC4-0051-4C4D-9C02-C677DF638E86}"/>
              </a:ext>
            </a:extLst>
          </p:cNvPr>
          <p:cNvSpPr txBox="1"/>
          <p:nvPr/>
        </p:nvSpPr>
        <p:spPr>
          <a:xfrm>
            <a:off x="9749590" y="3232302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Predicted: 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12811-8991-4A3F-94D1-409A635361FA}"/>
                  </a:ext>
                </a:extLst>
              </p:cNvPr>
              <p:cNvSpPr txBox="1"/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 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12811-8991-4A3F-94D1-409A63536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A828D9E-0B56-4466-A5B6-4D2FED89D5A2}"/>
              </a:ext>
            </a:extLst>
          </p:cNvPr>
          <p:cNvSpPr txBox="1"/>
          <p:nvPr/>
        </p:nvSpPr>
        <p:spPr>
          <a:xfrm>
            <a:off x="9749590" y="3581400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FB492F-5527-45C8-9D3F-6ECCEB5ABFE2}"/>
                  </a:ext>
                </a:extLst>
              </p:cNvPr>
              <p:cNvSpPr txBox="1"/>
              <p:nvPr/>
            </p:nvSpPr>
            <p:spPr>
              <a:xfrm>
                <a:off x="5087711" y="5508351"/>
                <a:ext cx="2454262" cy="4240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FB492F-5527-45C8-9D3F-6ECCEB5AB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5508351"/>
                <a:ext cx="2454262" cy="424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57B33C4-66C7-4E90-B3CF-D38229302BD1}"/>
              </a:ext>
            </a:extLst>
          </p:cNvPr>
          <p:cNvSpPr txBox="1"/>
          <p:nvPr/>
        </p:nvSpPr>
        <p:spPr>
          <a:xfrm>
            <a:off x="5649005" y="5991726"/>
            <a:ext cx="121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26758-842D-4AEF-8375-FA3346AE4095}"/>
              </a:ext>
            </a:extLst>
          </p:cNvPr>
          <p:cNvSpPr txBox="1"/>
          <p:nvPr/>
        </p:nvSpPr>
        <p:spPr>
          <a:xfrm>
            <a:off x="6860183" y="5991726"/>
            <a:ext cx="136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701E10-586F-4E98-A046-EB80B9FF443A}"/>
              </a:ext>
            </a:extLst>
          </p:cNvPr>
          <p:cNvCxnSpPr/>
          <p:nvPr/>
        </p:nvCxnSpPr>
        <p:spPr>
          <a:xfrm>
            <a:off x="5649004" y="5991726"/>
            <a:ext cx="10972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D457D-A6E0-482D-8EE3-64B5FADED310}"/>
              </a:ext>
            </a:extLst>
          </p:cNvPr>
          <p:cNvCxnSpPr>
            <a:endCxn id="16" idx="0"/>
          </p:cNvCxnSpPr>
          <p:nvPr/>
        </p:nvCxnSpPr>
        <p:spPr>
          <a:xfrm>
            <a:off x="6860183" y="5991726"/>
            <a:ext cx="68179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91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927E47C-FC16-403F-B3C9-55C5BAE0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l="25394" r="23885"/>
          <a:stretch/>
        </p:blipFill>
        <p:spPr>
          <a:xfrm>
            <a:off x="3384884" y="1690688"/>
            <a:ext cx="6183893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6B9D0-0CC9-4926-ADE4-686D1CF7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Empirical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A617-36E7-4C20-920E-85EEC5527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00"/>
            <a:ext cx="10515600" cy="436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The </a:t>
            </a:r>
            <a:r>
              <a:rPr lang="en-US" sz="1800" b="1" i="1" dirty="0"/>
              <a:t>empirical loss</a:t>
            </a:r>
            <a:r>
              <a:rPr lang="en-US" sz="1800" i="1" dirty="0"/>
              <a:t> measures the total loss over our entire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37692-AF19-4B81-ABF2-4882B018BAB6}"/>
              </a:ext>
            </a:extLst>
          </p:cNvPr>
          <p:cNvSpPr txBox="1"/>
          <p:nvPr/>
        </p:nvSpPr>
        <p:spPr>
          <a:xfrm>
            <a:off x="312821" y="5558589"/>
            <a:ext cx="3072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known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Empirical Risk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4C25B1-9F91-4083-8858-3AC17FAE7175}"/>
                  </a:ext>
                </a:extLst>
              </p:cNvPr>
              <p:cNvSpPr txBox="1"/>
              <p:nvPr/>
            </p:nvSpPr>
            <p:spPr>
              <a:xfrm>
                <a:off x="3269152" y="5190121"/>
                <a:ext cx="6849889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4C25B1-9F91-4083-8858-3AC17FA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152" y="5190121"/>
                <a:ext cx="6849889" cy="1112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D58649-EDB2-4B0D-B3C4-5D27435A6925}"/>
              </a:ext>
            </a:extLst>
          </p:cNvPr>
          <p:cNvSpPr txBox="1"/>
          <p:nvPr/>
        </p:nvSpPr>
        <p:spPr>
          <a:xfrm>
            <a:off x="7530424" y="6213530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E7B99-334B-4357-8CE3-7FB19BECCA16}"/>
              </a:ext>
            </a:extLst>
          </p:cNvPr>
          <p:cNvSpPr txBox="1"/>
          <p:nvPr/>
        </p:nvSpPr>
        <p:spPr>
          <a:xfrm>
            <a:off x="8985762" y="6185781"/>
            <a:ext cx="17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79E52-7F05-4546-9C4C-45380007A35F}"/>
                  </a:ext>
                </a:extLst>
              </p:cNvPr>
              <p:cNvSpPr txBox="1"/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79E52-7F05-4546-9C4C-45380007A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52EBB-93E8-406F-9919-3C86E4EF8ABB}"/>
                  </a:ext>
                </a:extLst>
              </p:cNvPr>
              <p:cNvSpPr txBox="1"/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52EBB-93E8-406F-9919-3C86E4EF8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F4B711-C229-43FB-9094-E0C45F7E0357}"/>
                  </a:ext>
                </a:extLst>
              </p:cNvPr>
              <p:cNvSpPr txBox="1"/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F4B711-C229-43FB-9094-E0C45F7E0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blipFill>
                <a:blip r:embed="rId7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AA47A-50BC-4313-AD55-49355C50965E}"/>
                  </a:ext>
                </a:extLst>
              </p:cNvPr>
              <p:cNvSpPr txBox="1"/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AA47A-50BC-4313-AD55-49355C509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4225C8-3E3F-4305-BA91-F0C517D88E87}"/>
                  </a:ext>
                </a:extLst>
              </p:cNvPr>
              <p:cNvSpPr txBox="1"/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4225C8-3E3F-4305-BA91-F0C517D8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525733-058E-4457-9B8F-22B56C50B872}"/>
              </a:ext>
            </a:extLst>
          </p:cNvPr>
          <p:cNvCxnSpPr>
            <a:cxnSpLocks/>
          </p:cNvCxnSpPr>
          <p:nvPr/>
        </p:nvCxnSpPr>
        <p:spPr>
          <a:xfrm>
            <a:off x="9674886" y="4819774"/>
            <a:ext cx="747944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C9EABF-0212-4BF2-B73B-BB5B2E8D98E5}"/>
              </a:ext>
            </a:extLst>
          </p:cNvPr>
          <p:cNvCxnSpPr>
            <a:cxnSpLocks/>
          </p:cNvCxnSpPr>
          <p:nvPr/>
        </p:nvCxnSpPr>
        <p:spPr>
          <a:xfrm>
            <a:off x="10812163" y="4819774"/>
            <a:ext cx="617138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0C1539-77A3-4F89-91E9-096B2F2B02F2}"/>
              </a:ext>
            </a:extLst>
          </p:cNvPr>
          <p:cNvCxnSpPr>
            <a:cxnSpLocks/>
          </p:cNvCxnSpPr>
          <p:nvPr/>
        </p:nvCxnSpPr>
        <p:spPr>
          <a:xfrm>
            <a:off x="7373530" y="6185781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12BFC6-84C1-462F-933D-FDCCD285BAFF}"/>
              </a:ext>
            </a:extLst>
          </p:cNvPr>
          <p:cNvCxnSpPr/>
          <p:nvPr/>
        </p:nvCxnSpPr>
        <p:spPr>
          <a:xfrm>
            <a:off x="8985762" y="6185781"/>
            <a:ext cx="875450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41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93419B-A37D-4F75-8027-726D85D63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l="25394" r="23885"/>
          <a:stretch/>
        </p:blipFill>
        <p:spPr>
          <a:xfrm>
            <a:off x="3384884" y="1690688"/>
            <a:ext cx="6183893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BAD19-876D-4FD6-846E-5620D414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Cross 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5A984-0435-4F8A-BA67-EBD8C72B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5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i="1" dirty="0"/>
              <a:t>Cross entropy loss </a:t>
            </a:r>
            <a:r>
              <a:rPr lang="en-US" sz="1800" i="1" dirty="0"/>
              <a:t>can be used with models that output a probability between 0 and 1</a:t>
            </a:r>
            <a:endParaRPr lang="en-US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32968-AA9D-4015-B5A4-BE9DAD0FBF02}"/>
                  </a:ext>
                </a:extLst>
              </p:cNvPr>
              <p:cNvSpPr txBox="1"/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32968-AA9D-4015-B5A4-BE9DAD0FB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1D33E-F75C-4312-BA9F-09297472678B}"/>
                  </a:ext>
                </a:extLst>
              </p:cNvPr>
              <p:cNvSpPr txBox="1"/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1D33E-F75C-4312-BA9F-09297472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AC86B-3789-417B-9DFD-CC3A075DB8FF}"/>
                  </a:ext>
                </a:extLst>
              </p:cNvPr>
              <p:cNvSpPr txBox="1"/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AC86B-3789-417B-9DFD-CC3A075D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55CB63-BFBF-4A00-8A25-CDD0D747568B}"/>
                  </a:ext>
                </a:extLst>
              </p:cNvPr>
              <p:cNvSpPr txBox="1"/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55CB63-BFBF-4A00-8A25-CDD0D747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blipFill>
                <a:blip r:embed="rId7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0884F9-9C9E-4B64-B34A-67F46AA71995}"/>
                  </a:ext>
                </a:extLst>
              </p:cNvPr>
              <p:cNvSpPr txBox="1"/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0884F9-9C9E-4B64-B34A-67F46AA71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6E0293-442B-40CB-B291-0D86FF4B2CB4}"/>
                  </a:ext>
                </a:extLst>
              </p:cNvPr>
              <p:cNvSpPr txBox="1"/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6E0293-442B-40CB-B291-0D86FF4B2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017B47-F201-4D78-9BB8-BE6EBCEF2843}"/>
              </a:ext>
            </a:extLst>
          </p:cNvPr>
          <p:cNvCxnSpPr>
            <a:cxnSpLocks/>
          </p:cNvCxnSpPr>
          <p:nvPr/>
        </p:nvCxnSpPr>
        <p:spPr>
          <a:xfrm>
            <a:off x="9674886" y="4819774"/>
            <a:ext cx="747944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46C824-8B54-4905-A15B-9216D2A459AD}"/>
              </a:ext>
            </a:extLst>
          </p:cNvPr>
          <p:cNvCxnSpPr>
            <a:cxnSpLocks/>
          </p:cNvCxnSpPr>
          <p:nvPr/>
        </p:nvCxnSpPr>
        <p:spPr>
          <a:xfrm>
            <a:off x="10812163" y="4819774"/>
            <a:ext cx="617138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0B02AE-DC54-41FD-8028-8FCD07FDD6D9}"/>
              </a:ext>
            </a:extLst>
          </p:cNvPr>
          <p:cNvSpPr txBox="1"/>
          <p:nvPr/>
        </p:nvSpPr>
        <p:spPr>
          <a:xfrm>
            <a:off x="4937333" y="5802017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F539A3-F791-4B29-9D61-FC9FDC899038}"/>
              </a:ext>
            </a:extLst>
          </p:cNvPr>
          <p:cNvSpPr txBox="1"/>
          <p:nvPr/>
        </p:nvSpPr>
        <p:spPr>
          <a:xfrm>
            <a:off x="3992587" y="5802017"/>
            <a:ext cx="90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EDC977-547C-4CB1-96BD-3596D4CBB433}"/>
              </a:ext>
            </a:extLst>
          </p:cNvPr>
          <p:cNvCxnSpPr>
            <a:cxnSpLocks/>
          </p:cNvCxnSpPr>
          <p:nvPr/>
        </p:nvCxnSpPr>
        <p:spPr>
          <a:xfrm>
            <a:off x="5040498" y="5774268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B83876-56EA-47EA-98EA-B6C3921860AF}"/>
              </a:ext>
            </a:extLst>
          </p:cNvPr>
          <p:cNvCxnSpPr>
            <a:cxnSpLocks/>
          </p:cNvCxnSpPr>
          <p:nvPr/>
        </p:nvCxnSpPr>
        <p:spPr>
          <a:xfrm>
            <a:off x="4240358" y="5774268"/>
            <a:ext cx="328915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7589657-7854-460E-9357-A0C58E450011}"/>
              </a:ext>
            </a:extLst>
          </p:cNvPr>
          <p:cNvSpPr txBox="1"/>
          <p:nvPr/>
        </p:nvSpPr>
        <p:spPr>
          <a:xfrm>
            <a:off x="8246469" y="5798852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E871C-F26B-4265-9D01-B4047EF717E3}"/>
              </a:ext>
            </a:extLst>
          </p:cNvPr>
          <p:cNvSpPr txBox="1"/>
          <p:nvPr/>
        </p:nvSpPr>
        <p:spPr>
          <a:xfrm>
            <a:off x="6697823" y="5802017"/>
            <a:ext cx="98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2CA1DD-0A55-413F-BE66-74924E5C8B53}"/>
              </a:ext>
            </a:extLst>
          </p:cNvPr>
          <p:cNvCxnSpPr>
            <a:cxnSpLocks/>
          </p:cNvCxnSpPr>
          <p:nvPr/>
        </p:nvCxnSpPr>
        <p:spPr>
          <a:xfrm>
            <a:off x="8341050" y="5785239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5486B3-972B-4945-8BD8-86A2EA10A6C4}"/>
              </a:ext>
            </a:extLst>
          </p:cNvPr>
          <p:cNvCxnSpPr>
            <a:cxnSpLocks/>
          </p:cNvCxnSpPr>
          <p:nvPr/>
        </p:nvCxnSpPr>
        <p:spPr>
          <a:xfrm>
            <a:off x="6752602" y="5774268"/>
            <a:ext cx="875450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A56AA9D-0937-4B91-AA0D-D51E4D51C085}"/>
              </a:ext>
            </a:extLst>
          </p:cNvPr>
          <p:cNvSpPr/>
          <p:nvPr/>
        </p:nvSpPr>
        <p:spPr>
          <a:xfrm>
            <a:off x="1901518" y="6295835"/>
            <a:ext cx="8550442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reduce_mean</a:t>
            </a:r>
            <a:r>
              <a:rPr lang="en-US" dirty="0"/>
              <a:t>(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nn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softmax_cross_entropy_with_logits</a:t>
            </a:r>
            <a:r>
              <a:rPr lang="en-US" dirty="0"/>
              <a:t>(y, predicted) 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7C8FF3-4259-4D57-8BF8-7F4251AE1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0" y="6357380"/>
            <a:ext cx="396274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5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833890-5CB1-4079-B99A-23C33F3A4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l="25394" r="23885"/>
          <a:stretch/>
        </p:blipFill>
        <p:spPr>
          <a:xfrm>
            <a:off x="3384884" y="1690688"/>
            <a:ext cx="6183893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278D9-7569-47A3-A6D0-B09A06A6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Squared Error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E9EEA-DB6B-4B88-AEE6-124C502E2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5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i="1" dirty="0"/>
              <a:t>Mean squared error loss </a:t>
            </a:r>
            <a:r>
              <a:rPr lang="en-US" sz="1800" i="1" dirty="0"/>
              <a:t>can be used with regression models that output continuous real numbers</a:t>
            </a:r>
            <a:endParaRPr lang="en-US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85220B-DBC3-4CEC-AA05-34DBB54E647B}"/>
                  </a:ext>
                </a:extLst>
              </p:cNvPr>
              <p:cNvSpPr txBox="1"/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fName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85220B-DBC3-4CEC-AA05-34DBB54E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A1ECC2-3AAC-4A25-B481-EF2D4893591E}"/>
                  </a:ext>
                </a:extLst>
              </p:cNvPr>
              <p:cNvSpPr txBox="1"/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A1ECC2-3AAC-4A25-B481-EF2D48935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1B7618-349D-47BE-BE51-AFACE45004CA}"/>
                  </a:ext>
                </a:extLst>
              </p:cNvPr>
              <p:cNvSpPr txBox="1"/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1B7618-349D-47BE-BE51-AFACE450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847CDA-CB86-41DC-AF85-82034540A9AC}"/>
                  </a:ext>
                </a:extLst>
              </p:cNvPr>
              <p:cNvSpPr txBox="1"/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847CDA-CB86-41DC-AF85-82034540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blipFill>
                <a:blip r:embed="rId7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A0A5A-C557-4E08-A11C-4D2E62E1D2F4}"/>
                  </a:ext>
                </a:extLst>
              </p:cNvPr>
              <p:cNvSpPr txBox="1"/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A0A5A-C557-4E08-A11C-4D2E62E1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F8FC1E-ACEF-4B9E-BE84-E7CD4FE33747}"/>
                  </a:ext>
                </a:extLst>
              </p:cNvPr>
              <p:cNvSpPr txBox="1"/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F8FC1E-ACEF-4B9E-BE84-E7CD4FE33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blipFill>
                <a:blip r:embed="rId9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3099E696-1CA5-4E79-B9F4-C2EA393AB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5451" y="5186924"/>
            <a:ext cx="2533650" cy="409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A0C1FF-35B9-4EF2-96A4-23C9EDF141B7}"/>
              </a:ext>
            </a:extLst>
          </p:cNvPr>
          <p:cNvSpPr txBox="1"/>
          <p:nvPr/>
        </p:nvSpPr>
        <p:spPr>
          <a:xfrm>
            <a:off x="9830302" y="5737355"/>
            <a:ext cx="150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Grades</a:t>
            </a:r>
          </a:p>
          <a:p>
            <a:pPr algn="ctr"/>
            <a:r>
              <a:rPr lang="en-US" dirty="0"/>
              <a:t>(Percentage)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B1141A0-174C-43B6-93B3-786333D4DC85}"/>
              </a:ext>
            </a:extLst>
          </p:cNvPr>
          <p:cNvSpPr/>
          <p:nvPr/>
        </p:nvSpPr>
        <p:spPr>
          <a:xfrm>
            <a:off x="2868295" y="6289486"/>
            <a:ext cx="6577263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</a:t>
            </a:r>
            <a:r>
              <a:rPr lang="en-US" dirty="0">
                <a:solidFill>
                  <a:srgbClr val="BC245E"/>
                </a:solidFill>
              </a:rPr>
              <a:t>= </a:t>
            </a:r>
            <a:r>
              <a:rPr lang="en-US" dirty="0" err="1">
                <a:solidFill>
                  <a:srgbClr val="FFFFFF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rgbClr val="FFFFFF"/>
                </a:solidFill>
              </a:rPr>
              <a:t>reduce_mean</a:t>
            </a:r>
            <a:r>
              <a:rPr lang="en-US" dirty="0">
                <a:solidFill>
                  <a:srgbClr val="FFFFFF"/>
                </a:solidFill>
              </a:rPr>
              <a:t>(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square</a:t>
            </a:r>
            <a:r>
              <a:rPr lang="en-US" dirty="0"/>
              <a:t>(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rgbClr val="FFFFFF"/>
                </a:solidFill>
              </a:rPr>
              <a:t>subtract</a:t>
            </a:r>
            <a:r>
              <a:rPr lang="en-US" dirty="0"/>
              <a:t> (y, predicted) ) 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47E849-8C89-4A53-854F-63A16145A9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610" y="6363669"/>
            <a:ext cx="396274" cy="35817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0F39C3-7B2D-44BB-B41E-6236703B6BFC}"/>
              </a:ext>
            </a:extLst>
          </p:cNvPr>
          <p:cNvCxnSpPr>
            <a:cxnSpLocks/>
          </p:cNvCxnSpPr>
          <p:nvPr/>
        </p:nvCxnSpPr>
        <p:spPr>
          <a:xfrm>
            <a:off x="9674886" y="4802996"/>
            <a:ext cx="747944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785282-A286-459A-BB82-CDF31956FD56}"/>
              </a:ext>
            </a:extLst>
          </p:cNvPr>
          <p:cNvCxnSpPr>
            <a:cxnSpLocks/>
          </p:cNvCxnSpPr>
          <p:nvPr/>
        </p:nvCxnSpPr>
        <p:spPr>
          <a:xfrm>
            <a:off x="10862497" y="4802996"/>
            <a:ext cx="617138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CB442A-CDBE-406B-8A46-98E08836BC46}"/>
              </a:ext>
            </a:extLst>
          </p:cNvPr>
          <p:cNvSpPr txBox="1"/>
          <p:nvPr/>
        </p:nvSpPr>
        <p:spPr>
          <a:xfrm>
            <a:off x="6592593" y="5891347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253C35-3FE7-4346-83B8-499F93130985}"/>
              </a:ext>
            </a:extLst>
          </p:cNvPr>
          <p:cNvCxnSpPr>
            <a:cxnSpLocks/>
          </p:cNvCxnSpPr>
          <p:nvPr/>
        </p:nvCxnSpPr>
        <p:spPr>
          <a:xfrm>
            <a:off x="6695758" y="5863598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8A7B73-5871-44A1-BCFB-E04578425FFB}"/>
              </a:ext>
            </a:extLst>
          </p:cNvPr>
          <p:cNvSpPr txBox="1"/>
          <p:nvPr/>
        </p:nvSpPr>
        <p:spPr>
          <a:xfrm>
            <a:off x="5792238" y="5893793"/>
            <a:ext cx="98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9CD0B5-EF8C-445E-A730-7387ED0190A6}"/>
              </a:ext>
            </a:extLst>
          </p:cNvPr>
          <p:cNvCxnSpPr>
            <a:cxnSpLocks/>
          </p:cNvCxnSpPr>
          <p:nvPr/>
        </p:nvCxnSpPr>
        <p:spPr>
          <a:xfrm>
            <a:off x="5976891" y="5851675"/>
            <a:ext cx="615702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72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B250-6FA5-4B59-9857-2F3A962D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Training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916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6204-062F-4595-9827-5C9A3A19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9179-4D04-46C4-9B25-C6575BEB8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9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/>
              <a:t>We want to find the network weights that </a:t>
            </a:r>
            <a:r>
              <a:rPr lang="en-US" sz="2000" b="1" i="1" dirty="0"/>
              <a:t>achieve the lowest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D9FAC5-5320-4123-BDB8-89B17FFFAADA}"/>
                  </a:ext>
                </a:extLst>
              </p:cNvPr>
              <p:cNvSpPr txBox="1"/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argmin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D9FAC5-5320-4123-BDB8-89B17FFFA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blipFill>
                <a:blip r:embed="rId2"/>
                <a:stretch>
                  <a:fillRect l="-4290" t="-28261" r="-49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F4D7D-D386-406A-8181-B7D6D3798500}"/>
                  </a:ext>
                </a:extLst>
              </p:cNvPr>
              <p:cNvSpPr txBox="1"/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argmin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F4D7D-D386-406A-8181-B7D6D379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blipFill>
                <a:blip r:embed="rId3"/>
                <a:stretch>
                  <a:fillRect t="-110938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D573F-9EEA-40EE-AC2E-1EE330AC5BFE}"/>
                  </a:ext>
                </a:extLst>
              </p:cNvPr>
              <p:cNvSpPr txBox="1"/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D573F-9EEA-40EE-AC2E-1EE330AC5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blipFill>
                <a:blip r:embed="rId4"/>
                <a:stretch>
                  <a:fillRect l="-19444" r="-1666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905E77-0FA3-4889-BBD6-D951DEE53D2C}"/>
                  </a:ext>
                </a:extLst>
              </p:cNvPr>
              <p:cNvSpPr txBox="1"/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905E77-0FA3-4889-BBD6-D951DEE53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blipFill>
                <a:blip r:embed="rId5"/>
                <a:stretch>
                  <a:fillRect l="-20000" r="-1714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39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C633-3EE1-4230-8B7A-CA3A4EB7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74F7-C92C-4900-A8CA-F7FF6C408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8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/>
              <a:t>We want to find the network weights that </a:t>
            </a:r>
            <a:r>
              <a:rPr lang="en-US" sz="2000" b="1" i="1" dirty="0"/>
              <a:t>achieve the lowest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3F448-AE20-4C09-8E47-3FAA3446E01C}"/>
                  </a:ext>
                </a:extLst>
              </p:cNvPr>
              <p:cNvSpPr txBox="1"/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argmin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3F448-AE20-4C09-8E47-3FAA3446E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blipFill>
                <a:blip r:embed="rId2"/>
                <a:stretch>
                  <a:fillRect t="-110938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767A08-366E-499F-9DD1-FF06D662A022}"/>
                  </a:ext>
                </a:extLst>
              </p:cNvPr>
              <p:cNvSpPr txBox="1"/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767A08-366E-499F-9DD1-FF06D662A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blipFill>
                <a:blip r:embed="rId3"/>
                <a:stretch>
                  <a:fillRect l="-19444" r="-1666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4EC974-B5DF-4499-B46D-7893DA72058E}"/>
                  </a:ext>
                </a:extLst>
              </p:cNvPr>
              <p:cNvSpPr txBox="1"/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argmin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4EC974-B5DF-4499-B46D-7893DA720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blipFill>
                <a:blip r:embed="rId4"/>
                <a:stretch>
                  <a:fillRect l="-4290" t="-28261" r="-49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C9DC08-BF8C-4CB6-A22A-46ED45617C69}"/>
                  </a:ext>
                </a:extLst>
              </p:cNvPr>
              <p:cNvSpPr txBox="1"/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C9DC08-BF8C-4CB6-A22A-46ED45617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blipFill>
                <a:blip r:embed="rId5"/>
                <a:stretch>
                  <a:fillRect l="-20000" r="-1714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AC336D2-7CAE-4CFE-98B7-88F5944AE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607" y="4416117"/>
            <a:ext cx="367459" cy="591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512428-8671-41E6-B142-9FCA1E83C3B2}"/>
                  </a:ext>
                </a:extLst>
              </p:cNvPr>
              <p:cNvSpPr txBox="1"/>
              <p:nvPr/>
            </p:nvSpPr>
            <p:spPr>
              <a:xfrm>
                <a:off x="5537241" y="5069305"/>
                <a:ext cx="2358189" cy="665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512428-8671-41E6-B142-9FCA1E83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41" y="5069305"/>
                <a:ext cx="2358189" cy="665247"/>
              </a:xfrm>
              <a:prstGeom prst="rect">
                <a:avLst/>
              </a:prstGeom>
              <a:blipFill>
                <a:blip r:embed="rId7"/>
                <a:stretch>
                  <a:fillRect t="-5505" b="-8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978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DBA39-E6EC-42C0-B893-6622FAF16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524D3-DFC8-4A1E-8B3D-8EFABDB6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A5C897-CA08-4609-A751-DE687EDDFAAC}"/>
                  </a:ext>
                </a:extLst>
              </p:cNvPr>
              <p:cNvSpPr txBox="1"/>
              <p:nvPr/>
            </p:nvSpPr>
            <p:spPr>
              <a:xfrm>
                <a:off x="5046797" y="2120806"/>
                <a:ext cx="1845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argmin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A5C897-CA08-4609-A751-DE687EDDF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97" y="2120806"/>
                <a:ext cx="1845249" cy="276999"/>
              </a:xfrm>
              <a:prstGeom prst="rect">
                <a:avLst/>
              </a:prstGeom>
              <a:blipFill>
                <a:blip r:embed="rId4"/>
                <a:stretch>
                  <a:fillRect l="-4620" t="-28889" r="-495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C87578-0265-41E6-B549-CBF2FFEB3E2A}"/>
                  </a:ext>
                </a:extLst>
              </p:cNvPr>
              <p:cNvSpPr txBox="1"/>
              <p:nvPr/>
            </p:nvSpPr>
            <p:spPr>
              <a:xfrm>
                <a:off x="5871574" y="2397805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C87578-0265-41E6-B549-CBF2FFEB3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574" y="2397805"/>
                <a:ext cx="216405" cy="215444"/>
              </a:xfrm>
              <a:prstGeom prst="rect">
                <a:avLst/>
              </a:prstGeom>
              <a:blipFill>
                <a:blip r:embed="rId5"/>
                <a:stretch>
                  <a:fillRect l="-19444" r="-1666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92A82AB-4FC2-4457-BC38-DA98AC5D263B}"/>
              </a:ext>
            </a:extLst>
          </p:cNvPr>
          <p:cNvSpPr txBox="1"/>
          <p:nvPr/>
        </p:nvSpPr>
        <p:spPr>
          <a:xfrm>
            <a:off x="8434301" y="2321332"/>
            <a:ext cx="2233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Remember: Our loss is a function of the network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85A550-6E36-401F-8FF4-D367E43D13CA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85A550-6E36-401F-8FF4-D367E43D1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1B5169-50CB-43CB-A5CD-279829C677F1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1B5169-50CB-43CB-A5CD-279829C67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7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1D7FA4-3E94-45CC-A4ED-2517B6A66A03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1D7FA4-3E94-45CC-A4ED-2517B6A66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8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8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A76EAE-AC03-4EFC-A355-29492A5B2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B9586-B095-4FAB-A853-D0D5D9A7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E35038-1B87-439B-97FA-C96EFAAF62C6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E35038-1B87-439B-97FA-C96EFAAF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3F9E97-AE9D-4975-B409-D738E85C51D1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3F9E97-AE9D-4975-B409-D738E85C5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7070BE-3C43-4195-BEDC-23AF7AAF6DB3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7070BE-3C43-4195-BEDC-23AF7AAF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671573-6585-42C0-81FF-F1F5D82DC488}"/>
                  </a:ext>
                </a:extLst>
              </p:cNvPr>
              <p:cNvSpPr txBox="1"/>
              <p:nvPr/>
            </p:nvSpPr>
            <p:spPr>
              <a:xfrm>
                <a:off x="4223894" y="1860884"/>
                <a:ext cx="3744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Randomly pick an initial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671573-6585-42C0-81FF-F1F5D82D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94" y="1860884"/>
                <a:ext cx="3744212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ross 5">
            <a:extLst>
              <a:ext uri="{FF2B5EF4-FFF2-40B4-BE49-F238E27FC236}">
                <a16:creationId xmlns:a16="http://schemas.microsoft.com/office/drawing/2014/main" id="{AEA150AF-2DD7-4C4E-A8A0-88B70412251F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7F67-22C5-45B8-8931-137D39BA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Deep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B497C-BD9B-4B86-811F-1E5363236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4" r="66973" b="6659"/>
          <a:stretch/>
        </p:blipFill>
        <p:spPr>
          <a:xfrm>
            <a:off x="0" y="3179428"/>
            <a:ext cx="4026716" cy="2466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10384-03B0-4E72-9B85-3164849A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0" t="6214" r="34357" b="6659"/>
          <a:stretch/>
        </p:blipFill>
        <p:spPr>
          <a:xfrm>
            <a:off x="4295162" y="3179428"/>
            <a:ext cx="3707935" cy="2466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7EDA4-00E6-4244-A48E-27B292DF3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4" t="6214" b="6659"/>
          <a:stretch/>
        </p:blipFill>
        <p:spPr>
          <a:xfrm>
            <a:off x="8271542" y="3179428"/>
            <a:ext cx="3920457" cy="2466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6B2EA-D1FC-4E4A-B7B8-8AB69DC1DCDA}"/>
              </a:ext>
            </a:extLst>
          </p:cNvPr>
          <p:cNvSpPr txBox="1"/>
          <p:nvPr/>
        </p:nvSpPr>
        <p:spPr>
          <a:xfrm>
            <a:off x="2050113" y="1788726"/>
            <a:ext cx="819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Hand engineered features are time consuming, brittle, and not scalable in practice</a:t>
            </a:r>
          </a:p>
          <a:p>
            <a:pPr algn="ctr"/>
            <a:r>
              <a:rPr lang="en-US" dirty="0"/>
              <a:t>Can we learn the </a:t>
            </a:r>
            <a:r>
              <a:rPr lang="en-US" b="1" dirty="0"/>
              <a:t>underlying features </a:t>
            </a:r>
            <a:r>
              <a:rPr lang="en-US" dirty="0"/>
              <a:t>directly from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18B26-1296-47D6-8722-5FC1F1D59759}"/>
              </a:ext>
            </a:extLst>
          </p:cNvPr>
          <p:cNvSpPr txBox="1"/>
          <p:nvPr/>
        </p:nvSpPr>
        <p:spPr>
          <a:xfrm>
            <a:off x="879039" y="5951313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Lines &amp; Edges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65597-5129-4C49-8914-6B7007979A92}"/>
              </a:ext>
            </a:extLst>
          </p:cNvPr>
          <p:cNvSpPr txBox="1"/>
          <p:nvPr/>
        </p:nvSpPr>
        <p:spPr>
          <a:xfrm>
            <a:off x="4978054" y="2630471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Mid Level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F94FD-D132-4441-B93E-3E620C0EE59E}"/>
              </a:ext>
            </a:extLst>
          </p:cNvPr>
          <p:cNvSpPr txBox="1"/>
          <p:nvPr/>
        </p:nvSpPr>
        <p:spPr>
          <a:xfrm>
            <a:off x="9077070" y="2622576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Level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D0040-3AB1-429E-98CB-F156A28CE07A}"/>
              </a:ext>
            </a:extLst>
          </p:cNvPr>
          <p:cNvSpPr txBox="1"/>
          <p:nvPr/>
        </p:nvSpPr>
        <p:spPr>
          <a:xfrm>
            <a:off x="1031439" y="2774976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Low Level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A2155D-36E9-4AC6-9647-0E4F71147503}"/>
              </a:ext>
            </a:extLst>
          </p:cNvPr>
          <p:cNvSpPr txBox="1"/>
          <p:nvPr/>
        </p:nvSpPr>
        <p:spPr>
          <a:xfrm>
            <a:off x="9140723" y="5951313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Facial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B0E11F-ABF0-4DD9-A3DF-DE52449900AB}"/>
              </a:ext>
            </a:extLst>
          </p:cNvPr>
          <p:cNvSpPr txBox="1"/>
          <p:nvPr/>
        </p:nvSpPr>
        <p:spPr>
          <a:xfrm>
            <a:off x="4978053" y="5951313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Eyes &amp; Nose &amp; Ears</a:t>
            </a:r>
          </a:p>
        </p:txBody>
      </p:sp>
    </p:spTree>
    <p:extLst>
      <p:ext uri="{BB962C8B-B14F-4D97-AF65-F5344CB8AC3E}">
        <p14:creationId xmlns:p14="http://schemas.microsoft.com/office/powerpoint/2010/main" val="1394968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63CAFF-422D-43BA-AEB9-6D459F5A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EA737-B061-4FD8-8E5E-8AFDF9E15CEB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EA737-B061-4FD8-8E5E-8AFDF9E15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3F8711-C052-4967-9F95-E3D3E9BA52DE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3F8711-C052-4967-9F95-E3D3E9BA5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DED24E-EA11-4EC8-9C68-D28307AF4BE6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DED24E-EA11-4EC8-9C68-D28307AF4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B3F820-8935-41B0-8E12-D3AF3CEC064B}"/>
                  </a:ext>
                </a:extLst>
              </p:cNvPr>
              <p:cNvSpPr txBox="1"/>
              <p:nvPr/>
            </p:nvSpPr>
            <p:spPr>
              <a:xfrm>
                <a:off x="4223894" y="1860884"/>
                <a:ext cx="3744212" cy="508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ompute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gradient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B3F820-8935-41B0-8E12-D3AF3CEC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94" y="1860884"/>
                <a:ext cx="3744212" cy="508537"/>
              </a:xfrm>
              <a:prstGeom prst="rect">
                <a:avLst/>
              </a:prstGeom>
              <a:blipFill>
                <a:blip r:embed="rId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356C16-56D0-4FBF-AF3B-A878D3E023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9C938C9C-4CDE-49CD-BAC9-2DB2BB1C2B14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417EF9-9186-4FA0-BAAD-C9A74D657044}"/>
              </a:ext>
            </a:extLst>
          </p:cNvPr>
          <p:cNvCxnSpPr>
            <a:cxnSpLocks/>
          </p:cNvCxnSpPr>
          <p:nvPr/>
        </p:nvCxnSpPr>
        <p:spPr>
          <a:xfrm flipH="1" flipV="1">
            <a:off x="5277853" y="3445375"/>
            <a:ext cx="160421" cy="5811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43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76D381-294C-4939-840C-4DA238B3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AA889D-BF5C-410F-8479-B854E8A607A5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AA889D-BF5C-410F-8479-B854E8A6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9B8F0B-FEB1-4C07-9F5D-2924190EE96C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9B8F0B-FEB1-4C07-9F5D-2924190EE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01789E-BCE1-4384-B37C-0B46F308B003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01789E-BCE1-4384-B37C-0B46F308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E4015B9-9829-4405-B926-ED601A45C044}"/>
              </a:ext>
            </a:extLst>
          </p:cNvPr>
          <p:cNvSpPr txBox="1"/>
          <p:nvPr/>
        </p:nvSpPr>
        <p:spPr>
          <a:xfrm>
            <a:off x="3595841" y="1820779"/>
            <a:ext cx="500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Take small step in opposite direction of gradient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DC247-3FFE-4C23-AED8-94E0FCE526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46A002E5-71B9-402A-88CB-1B8C89B906D7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D4E8B5-EABF-46B1-BA24-0A3862004030}"/>
              </a:ext>
            </a:extLst>
          </p:cNvPr>
          <p:cNvCxnSpPr>
            <a:cxnSpLocks/>
          </p:cNvCxnSpPr>
          <p:nvPr/>
        </p:nvCxnSpPr>
        <p:spPr>
          <a:xfrm>
            <a:off x="5438275" y="4026571"/>
            <a:ext cx="80209" cy="4251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ross 14">
            <a:extLst>
              <a:ext uri="{FF2B5EF4-FFF2-40B4-BE49-F238E27FC236}">
                <a16:creationId xmlns:a16="http://schemas.microsoft.com/office/drawing/2014/main" id="{3F3C8B25-AB46-4B00-94BF-CF1CFD9FE1AB}"/>
              </a:ext>
            </a:extLst>
          </p:cNvPr>
          <p:cNvSpPr/>
          <p:nvPr/>
        </p:nvSpPr>
        <p:spPr>
          <a:xfrm>
            <a:off x="5438274" y="445168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73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DE8FDA-BD3A-467A-BD0C-C3493718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4CA362-BFFD-4459-BD4E-E9AE934B91EB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4CA362-BFFD-4459-BD4E-E9AE934B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1134B-E78E-459C-B8B5-D2E8E1D62FBE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1134B-E78E-459C-B8B5-D2E8E1D6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A8AF2-02E1-4808-88F5-941732E5570F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A8AF2-02E1-4808-88F5-941732E55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42ACB5F-AD7C-4690-B63C-983F3C89254C}"/>
              </a:ext>
            </a:extLst>
          </p:cNvPr>
          <p:cNvSpPr txBox="1"/>
          <p:nvPr/>
        </p:nvSpPr>
        <p:spPr>
          <a:xfrm>
            <a:off x="3595841" y="1820779"/>
            <a:ext cx="500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Repeat until convergence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B74985-C48A-4D05-BA48-6ADFA319A8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A153998B-6FC9-4CDA-88BE-92B03C6925B5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B24127B-1317-4126-AF67-EA088B358CCA}"/>
              </a:ext>
            </a:extLst>
          </p:cNvPr>
          <p:cNvSpPr/>
          <p:nvPr/>
        </p:nvSpPr>
        <p:spPr>
          <a:xfrm>
            <a:off x="5438274" y="445168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704852-E53E-4949-B206-ADFF5484B1D6}"/>
              </a:ext>
            </a:extLst>
          </p:cNvPr>
          <p:cNvCxnSpPr>
            <a:cxnSpLocks/>
          </p:cNvCxnSpPr>
          <p:nvPr/>
        </p:nvCxnSpPr>
        <p:spPr>
          <a:xfrm>
            <a:off x="5438274" y="4010528"/>
            <a:ext cx="80210" cy="5053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ross 15">
            <a:extLst>
              <a:ext uri="{FF2B5EF4-FFF2-40B4-BE49-F238E27FC236}">
                <a16:creationId xmlns:a16="http://schemas.microsoft.com/office/drawing/2014/main" id="{A400876C-E9AB-4BF2-9070-627990C72408}"/>
              </a:ext>
            </a:extLst>
          </p:cNvPr>
          <p:cNvSpPr/>
          <p:nvPr/>
        </p:nvSpPr>
        <p:spPr>
          <a:xfrm>
            <a:off x="5662863" y="496539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08FAC3-9A43-4ED9-9F18-EB4E88B01BD1}"/>
              </a:ext>
            </a:extLst>
          </p:cNvPr>
          <p:cNvCxnSpPr>
            <a:cxnSpLocks/>
          </p:cNvCxnSpPr>
          <p:nvPr/>
        </p:nvCxnSpPr>
        <p:spPr>
          <a:xfrm>
            <a:off x="5526504" y="4531895"/>
            <a:ext cx="192507" cy="1686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ss 18">
            <a:extLst>
              <a:ext uri="{FF2B5EF4-FFF2-40B4-BE49-F238E27FC236}">
                <a16:creationId xmlns:a16="http://schemas.microsoft.com/office/drawing/2014/main" id="{BDB6A7B1-BB4D-4A21-9753-9B1B9D3C3795}"/>
              </a:ext>
            </a:extLst>
          </p:cNvPr>
          <p:cNvSpPr/>
          <p:nvPr/>
        </p:nvSpPr>
        <p:spPr>
          <a:xfrm>
            <a:off x="5512846" y="480497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DB3195-C674-4CAC-BD98-5EFA72BC9C3D}"/>
              </a:ext>
            </a:extLst>
          </p:cNvPr>
          <p:cNvCxnSpPr>
            <a:cxnSpLocks/>
          </p:cNvCxnSpPr>
          <p:nvPr/>
        </p:nvCxnSpPr>
        <p:spPr>
          <a:xfrm flipH="1">
            <a:off x="5598694" y="4692315"/>
            <a:ext cx="128338" cy="176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ross 21">
            <a:extLst>
              <a:ext uri="{FF2B5EF4-FFF2-40B4-BE49-F238E27FC236}">
                <a16:creationId xmlns:a16="http://schemas.microsoft.com/office/drawing/2014/main" id="{F80406D7-D518-4CDC-80B7-79548B9EC43A}"/>
              </a:ext>
            </a:extLst>
          </p:cNvPr>
          <p:cNvSpPr/>
          <p:nvPr/>
        </p:nvSpPr>
        <p:spPr>
          <a:xfrm>
            <a:off x="5609098" y="5261124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66E804-AFC1-4053-A4D7-23DA02690163}"/>
              </a:ext>
            </a:extLst>
          </p:cNvPr>
          <p:cNvCxnSpPr>
            <a:cxnSpLocks/>
          </p:cNvCxnSpPr>
          <p:nvPr/>
        </p:nvCxnSpPr>
        <p:spPr>
          <a:xfrm flipH="1">
            <a:off x="5706384" y="5245082"/>
            <a:ext cx="123730" cy="871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ross 23">
            <a:extLst>
              <a:ext uri="{FF2B5EF4-FFF2-40B4-BE49-F238E27FC236}">
                <a16:creationId xmlns:a16="http://schemas.microsoft.com/office/drawing/2014/main" id="{ED3116D9-3EB8-4D84-832B-BCD58F18B193}"/>
              </a:ext>
            </a:extLst>
          </p:cNvPr>
          <p:cNvSpPr/>
          <p:nvPr/>
        </p:nvSpPr>
        <p:spPr>
          <a:xfrm>
            <a:off x="5638802" y="4620309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B542D-E890-43A8-9002-9AEAD440F642}"/>
              </a:ext>
            </a:extLst>
          </p:cNvPr>
          <p:cNvCxnSpPr>
            <a:cxnSpLocks/>
          </p:cNvCxnSpPr>
          <p:nvPr/>
        </p:nvCxnSpPr>
        <p:spPr>
          <a:xfrm>
            <a:off x="5743073" y="5029563"/>
            <a:ext cx="80210" cy="19250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ross 25">
            <a:extLst>
              <a:ext uri="{FF2B5EF4-FFF2-40B4-BE49-F238E27FC236}">
                <a16:creationId xmlns:a16="http://schemas.microsoft.com/office/drawing/2014/main" id="{51D9A2F6-EA51-4D7B-94A7-D3E41F5AF85D}"/>
              </a:ext>
            </a:extLst>
          </p:cNvPr>
          <p:cNvSpPr/>
          <p:nvPr/>
        </p:nvSpPr>
        <p:spPr>
          <a:xfrm>
            <a:off x="5749904" y="514883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397ADB-0891-4EA0-9C15-C9F75DB302B5}"/>
              </a:ext>
            </a:extLst>
          </p:cNvPr>
          <p:cNvCxnSpPr>
            <a:cxnSpLocks/>
          </p:cNvCxnSpPr>
          <p:nvPr/>
        </p:nvCxnSpPr>
        <p:spPr>
          <a:xfrm>
            <a:off x="5581025" y="4867977"/>
            <a:ext cx="137986" cy="16158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>
            <a:extLst>
              <a:ext uri="{FF2B5EF4-FFF2-40B4-BE49-F238E27FC236}">
                <a16:creationId xmlns:a16="http://schemas.microsoft.com/office/drawing/2014/main" id="{9C1B7770-848F-4FF8-B516-2E567DE0881F}"/>
              </a:ext>
            </a:extLst>
          </p:cNvPr>
          <p:cNvSpPr/>
          <p:nvPr/>
        </p:nvSpPr>
        <p:spPr>
          <a:xfrm>
            <a:off x="5666060" y="5476643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FFC63A-9424-4BA6-89E2-8D718A9CC283}"/>
              </a:ext>
            </a:extLst>
          </p:cNvPr>
          <p:cNvCxnSpPr>
            <a:cxnSpLocks/>
          </p:cNvCxnSpPr>
          <p:nvPr/>
        </p:nvCxnSpPr>
        <p:spPr>
          <a:xfrm>
            <a:off x="5686927" y="5332265"/>
            <a:ext cx="62977" cy="2242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25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2780-4259-4047-9B46-255E5FC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5E02F-1DEC-4ABB-A27D-0B5BC441B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0897" y="1873751"/>
                <a:ext cx="4650206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Loop until convergence: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Return weights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5E02F-1DEC-4ABB-A27D-0B5BC441B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0897" y="1873751"/>
                <a:ext cx="4650206" cy="4351338"/>
              </a:xfrm>
              <a:blipFill>
                <a:blip r:embed="rId2"/>
                <a:stretch>
                  <a:fillRect l="-144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311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132F8-E10D-49A7-B5D3-F6904CED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15" y="564230"/>
            <a:ext cx="5106402" cy="1325563"/>
          </a:xfrm>
        </p:spPr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E8C9714-ADA2-4AED-A616-6DBFE0FA0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Loop until convergence: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E8C9714-ADA2-4AED-A616-6DBFE0FA0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  <a:blipFill>
                <a:blip r:embed="rId2"/>
                <a:stretch>
                  <a:fillRect l="-136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113A0F1-54B7-4CE5-9FCC-DA693953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270"/>
            <a:ext cx="6091120" cy="6865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26BA37-3C52-4FA3-B43B-7056B1F2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995" y="-7270"/>
            <a:ext cx="1381125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DD89A2-FC6F-4EB9-992E-1DFC6408AA45}"/>
              </a:ext>
            </a:extLst>
          </p:cNvPr>
          <p:cNvSpPr txBox="1"/>
          <p:nvPr/>
        </p:nvSpPr>
        <p:spPr>
          <a:xfrm>
            <a:off x="6448926" y="1636293"/>
            <a:ext cx="47384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C245E"/>
                </a:solidFill>
              </a:rPr>
              <a:t>import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Variable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normal</a:t>
            </a:r>
            <a:r>
              <a:rPr lang="en-US" dirty="0">
                <a:solidFill>
                  <a:schemeClr val="bg1"/>
                </a:solidFill>
              </a:rPr>
              <a:t>()])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while</a:t>
            </a:r>
            <a:r>
              <a:rPr lang="en-US" dirty="0">
                <a:solidFill>
                  <a:schemeClr val="bg1"/>
                </a:solidFill>
              </a:rPr>
              <a:t> True: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loop forever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with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GradientTape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>
                <a:solidFill>
                  <a:srgbClr val="00B0F0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g:</a:t>
            </a:r>
          </a:p>
          <a:p>
            <a:r>
              <a:rPr lang="en-US" dirty="0">
                <a:solidFill>
                  <a:schemeClr val="bg1"/>
                </a:solidFill>
              </a:rPr>
              <a:t>        loss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compute_loss</a:t>
            </a:r>
            <a:r>
              <a:rPr lang="en-US" dirty="0">
                <a:solidFill>
                  <a:schemeClr val="bg1"/>
                </a:solidFill>
              </a:rPr>
              <a:t>(weights)</a:t>
            </a:r>
          </a:p>
          <a:p>
            <a:r>
              <a:rPr lang="en-US" dirty="0">
                <a:solidFill>
                  <a:schemeClr val="bg1"/>
                </a:solidFill>
              </a:rPr>
              <a:t>        gradient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</a:t>
            </a:r>
            <a:r>
              <a:rPr lang="en-US" dirty="0">
                <a:solidFill>
                  <a:schemeClr val="bg1"/>
                </a:solidFill>
              </a:rPr>
              <a:t>(loss, weights)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weights </a:t>
            </a:r>
            <a:r>
              <a:rPr lang="en-US" dirty="0">
                <a:solidFill>
                  <a:srgbClr val="BC245E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gradient</a:t>
            </a:r>
          </a:p>
        </p:txBody>
      </p:sp>
    </p:spTree>
    <p:extLst>
      <p:ext uri="{BB962C8B-B14F-4D97-AF65-F5344CB8AC3E}">
        <p14:creationId xmlns:p14="http://schemas.microsoft.com/office/powerpoint/2010/main" val="3707616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221522-80D4-4851-B997-DC71AED4E7F9}"/>
              </a:ext>
            </a:extLst>
          </p:cNvPr>
          <p:cNvSpPr/>
          <p:nvPr/>
        </p:nvSpPr>
        <p:spPr>
          <a:xfrm>
            <a:off x="2903618" y="3080084"/>
            <a:ext cx="657726" cy="537411"/>
          </a:xfrm>
          <a:prstGeom prst="roundRect">
            <a:avLst/>
          </a:prstGeom>
          <a:solidFill>
            <a:srgbClr val="B38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3FE326-F4CD-4148-A6FE-63AAF4C5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15" y="564230"/>
            <a:ext cx="5106402" cy="1325563"/>
          </a:xfrm>
        </p:spPr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7E2E4C4-1925-40D8-BA30-11173C64C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Loop until convergence: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7E2E4C4-1925-40D8-BA30-11173C64C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  <a:blipFill>
                <a:blip r:embed="rId2"/>
                <a:stretch>
                  <a:fillRect l="-136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2E6A8C9-514A-4BDB-9AF1-AA3910FE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270"/>
            <a:ext cx="6091120" cy="6865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F48A7-B85C-4376-B84C-11D68CB72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995" y="-7270"/>
            <a:ext cx="1381125" cy="13716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1170EC-58A1-4FA1-9004-E6687E8F26F3}"/>
              </a:ext>
            </a:extLst>
          </p:cNvPr>
          <p:cNvSpPr/>
          <p:nvPr/>
        </p:nvSpPr>
        <p:spPr>
          <a:xfrm>
            <a:off x="6868026" y="3617495"/>
            <a:ext cx="3406942" cy="296779"/>
          </a:xfrm>
          <a:prstGeom prst="roundRect">
            <a:avLst/>
          </a:prstGeom>
          <a:solidFill>
            <a:srgbClr val="B38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C785F-31D3-4FB3-AFB6-2E6792E08EC8}"/>
              </a:ext>
            </a:extLst>
          </p:cNvPr>
          <p:cNvSpPr txBox="1"/>
          <p:nvPr/>
        </p:nvSpPr>
        <p:spPr>
          <a:xfrm>
            <a:off x="6448926" y="1636293"/>
            <a:ext cx="47384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C245E"/>
                </a:solidFill>
              </a:rPr>
              <a:t>import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Variable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normal</a:t>
            </a:r>
            <a:r>
              <a:rPr lang="en-US" dirty="0">
                <a:solidFill>
                  <a:schemeClr val="bg1"/>
                </a:solidFill>
              </a:rPr>
              <a:t>()])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while</a:t>
            </a:r>
            <a:r>
              <a:rPr lang="en-US" dirty="0">
                <a:solidFill>
                  <a:schemeClr val="bg1"/>
                </a:solidFill>
              </a:rPr>
              <a:t> True: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loop forever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with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GradientTape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>
                <a:solidFill>
                  <a:srgbClr val="00B0F0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g:</a:t>
            </a:r>
          </a:p>
          <a:p>
            <a:r>
              <a:rPr lang="en-US" dirty="0">
                <a:solidFill>
                  <a:schemeClr val="bg1"/>
                </a:solidFill>
              </a:rPr>
              <a:t>        loss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compute_loss</a:t>
            </a:r>
            <a:r>
              <a:rPr lang="en-US" dirty="0">
                <a:solidFill>
                  <a:schemeClr val="bg1"/>
                </a:solidFill>
              </a:rPr>
              <a:t>(weights)</a:t>
            </a:r>
          </a:p>
          <a:p>
            <a:r>
              <a:rPr lang="en-US" dirty="0">
                <a:solidFill>
                  <a:schemeClr val="bg1"/>
                </a:solidFill>
              </a:rPr>
              <a:t>        gradient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</a:t>
            </a:r>
            <a:r>
              <a:rPr lang="en-US" dirty="0">
                <a:solidFill>
                  <a:schemeClr val="bg1"/>
                </a:solidFill>
              </a:rPr>
              <a:t>(loss, weights)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weights </a:t>
            </a:r>
            <a:r>
              <a:rPr lang="en-US" dirty="0">
                <a:solidFill>
                  <a:srgbClr val="BC245E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gradient</a:t>
            </a:r>
          </a:p>
        </p:txBody>
      </p:sp>
    </p:spTree>
    <p:extLst>
      <p:ext uri="{BB962C8B-B14F-4D97-AF65-F5344CB8AC3E}">
        <p14:creationId xmlns:p14="http://schemas.microsoft.com/office/powerpoint/2010/main" val="521789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3006-1AA0-4FF8-86F4-4B534E10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AC183-45DF-4850-A984-51890A23BF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02505"/>
                <a:ext cx="10515600" cy="217445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000" dirty="0"/>
                  <a:t>How does a small change in one weight (ex.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affect the final loss J(</a:t>
                </a:r>
                <a:r>
                  <a:rPr lang="en-US" sz="2000" b="1" dirty="0"/>
                  <a:t>W</a:t>
                </a:r>
                <a:r>
                  <a:rPr lang="en-US" sz="2000" dirty="0"/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AC183-45DF-4850-A984-51890A23BF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02505"/>
                <a:ext cx="10515600" cy="2174458"/>
              </a:xfrm>
              <a:blipFill>
                <a:blip r:embed="rId2"/>
                <a:stretch>
                  <a:fillRect t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8D36BE-2C50-4A59-8415-F7B962D4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45" y="1780091"/>
            <a:ext cx="9142709" cy="19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76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BA142B-550D-4554-9BF5-FED31042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343B14-894E-4970-ABE3-B944AD87900F}"/>
              </a:ext>
            </a:extLst>
          </p:cNvPr>
          <p:cNvSpPr/>
          <p:nvPr/>
        </p:nvSpPr>
        <p:spPr>
          <a:xfrm>
            <a:off x="4700337" y="4660232"/>
            <a:ext cx="304800" cy="207955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DEBAB6-9FD6-439B-8120-E18C56CF6503}"/>
                  </a:ext>
                </a:extLst>
              </p:cNvPr>
              <p:cNvSpPr txBox="1"/>
              <p:nvPr/>
            </p:nvSpPr>
            <p:spPr>
              <a:xfrm>
                <a:off x="4435642" y="4295273"/>
                <a:ext cx="1033616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DEBAB6-9FD6-439B-8120-E18C56CF6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42" y="4295273"/>
                <a:ext cx="1033616" cy="572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1CD5C7-74C2-4C96-8F79-A32B7E8505FE}"/>
              </a:ext>
            </a:extLst>
          </p:cNvPr>
          <p:cNvSpPr txBox="1"/>
          <p:nvPr/>
        </p:nvSpPr>
        <p:spPr>
          <a:xfrm>
            <a:off x="4772526" y="5550568"/>
            <a:ext cx="293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use the chain rule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CB309-15E8-4123-BDB5-372EFA2A1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011" y="4809388"/>
            <a:ext cx="630655" cy="719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B2F718-20B2-4E9D-B926-E8273BC01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645" y="1780091"/>
            <a:ext cx="9142709" cy="19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48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F013-0664-4171-96C7-7D26C70F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A2257-48C6-4079-B8F6-0D4AD537D030}"/>
                  </a:ext>
                </a:extLst>
              </p:cNvPr>
              <p:cNvSpPr txBox="1"/>
              <p:nvPr/>
            </p:nvSpPr>
            <p:spPr>
              <a:xfrm>
                <a:off x="4435642" y="4295273"/>
                <a:ext cx="2358081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A2257-48C6-4079-B8F6-0D4AD537D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42" y="4295273"/>
                <a:ext cx="2358081" cy="5749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5CA8323-E75F-4D9F-8255-3EFC28E8B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65" y="5005889"/>
            <a:ext cx="1680357" cy="330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60312D-D382-4F4A-93BC-5EAC89121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84" y="1891404"/>
            <a:ext cx="9994232" cy="17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06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6B0BC4-4FB1-4C17-AF03-97DEC90B359D}"/>
              </a:ext>
            </a:extLst>
          </p:cNvPr>
          <p:cNvSpPr/>
          <p:nvPr/>
        </p:nvSpPr>
        <p:spPr>
          <a:xfrm>
            <a:off x="4760548" y="4650581"/>
            <a:ext cx="292715" cy="21959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6270FB-D6BE-4207-981C-8CBFAD26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53CE05-F413-4E0A-9B33-B839CAE549C2}"/>
                  </a:ext>
                </a:extLst>
              </p:cNvPr>
              <p:cNvSpPr txBox="1"/>
              <p:nvPr/>
            </p:nvSpPr>
            <p:spPr>
              <a:xfrm>
                <a:off x="4435642" y="4295273"/>
                <a:ext cx="2423484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53CE05-F413-4E0A-9B33-B839CAE54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42" y="4295273"/>
                <a:ext cx="2423484" cy="5749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C9C222-4E7D-4344-91D1-59258013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65" y="5005889"/>
            <a:ext cx="1680357" cy="330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594995-60C4-4892-AC57-DF0058A49977}"/>
              </a:ext>
            </a:extLst>
          </p:cNvPr>
          <p:cNvSpPr txBox="1"/>
          <p:nvPr/>
        </p:nvSpPr>
        <p:spPr>
          <a:xfrm>
            <a:off x="4185010" y="5918071"/>
            <a:ext cx="1443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Apply chain rule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12E107-1DB5-401F-9A80-AC3DF361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90476" l="9091" r="89091">
                        <a14:foregroundMark x1="40000" y1="61905" x2="41818" y2="90476"/>
                        <a14:foregroundMark x1="41818" y1="86667" x2="45455" y2="90476"/>
                        <a14:foregroundMark x1="45455" y1="90476" x2="43636" y2="48571"/>
                        <a14:foregroundMark x1="40000" y1="36190" x2="36364" y2="74286"/>
                        <a14:foregroundMark x1="38182" y1="62857" x2="40000" y2="87619"/>
                        <a14:foregroundMark x1="38182" y1="23810" x2="38182" y2="42857"/>
                        <a14:foregroundMark x1="36364" y1="26667" x2="40000" y2="46667"/>
                        <a14:foregroundMark x1="40000" y1="27619" x2="43636" y2="45714"/>
                        <a14:foregroundMark x1="43636" y1="22857" x2="41818" y2="31429"/>
                        <a14:foregroundMark x1="40000" y1="16190" x2="36364" y2="20000"/>
                        <a14:foregroundMark x1="40000" y1="12381" x2="30909" y2="20952"/>
                        <a14:foregroundMark x1="30909" y1="20952" x2="30909" y2="22857"/>
                        <a14:foregroundMark x1="32727" y1="17143" x2="34545" y2="16190"/>
                        <a14:foregroundMark x1="40000" y1="15238" x2="49091" y2="2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47" y="4898212"/>
            <a:ext cx="429325" cy="819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E4A3CA-DA96-4A7B-BCB3-8CB8395A2438}"/>
              </a:ext>
            </a:extLst>
          </p:cNvPr>
          <p:cNvSpPr txBox="1"/>
          <p:nvPr/>
        </p:nvSpPr>
        <p:spPr>
          <a:xfrm>
            <a:off x="5841307" y="5918070"/>
            <a:ext cx="1443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Apply chain rule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AB3A30-782F-403F-953D-B7DB4C5F4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90476" l="9091" r="89091">
                        <a14:foregroundMark x1="40000" y1="61905" x2="41818" y2="90476"/>
                        <a14:foregroundMark x1="41818" y1="86667" x2="45455" y2="90476"/>
                        <a14:foregroundMark x1="45455" y1="90476" x2="43636" y2="48571"/>
                        <a14:foregroundMark x1="40000" y1="36190" x2="36364" y2="74286"/>
                        <a14:foregroundMark x1="38182" y1="62857" x2="40000" y2="87619"/>
                        <a14:foregroundMark x1="38182" y1="23810" x2="38182" y2="42857"/>
                        <a14:foregroundMark x1="36364" y1="26667" x2="40000" y2="46667"/>
                        <a14:foregroundMark x1="40000" y1="27619" x2="43636" y2="45714"/>
                        <a14:foregroundMark x1="43636" y1="22857" x2="41818" y2="31429"/>
                        <a14:foregroundMark x1="40000" y1="16190" x2="36364" y2="20000"/>
                        <a14:foregroundMark x1="40000" y1="12381" x2="30909" y2="20952"/>
                        <a14:foregroundMark x1="30909" y1="20952" x2="30909" y2="22857"/>
                        <a14:foregroundMark x1="32727" y1="17143" x2="34545" y2="16190"/>
                        <a14:foregroundMark x1="40000" y1="15238" x2="49091" y2="2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0548" y="5005889"/>
            <a:ext cx="429325" cy="819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90E27-1ED1-445D-B6B9-3C60E633A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16" y="2237647"/>
            <a:ext cx="10556653" cy="183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5614-A530-4CB0-BC10-FF9836DB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3BF3-B3AE-4DA2-822E-86F3062D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526" y="1825625"/>
            <a:ext cx="6581273" cy="41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Neural Networks date back decades, so why the resurgence?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FD8-E60E-447C-B363-822A220F276F}"/>
              </a:ext>
            </a:extLst>
          </p:cNvPr>
          <p:cNvSpPr txBox="1"/>
          <p:nvPr/>
        </p:nvSpPr>
        <p:spPr>
          <a:xfrm>
            <a:off x="4772527" y="2590800"/>
            <a:ext cx="24063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1.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Collection &amp;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359F8-4E38-49BA-8F26-5387781F517C}"/>
              </a:ext>
            </a:extLst>
          </p:cNvPr>
          <p:cNvSpPr txBox="1"/>
          <p:nvPr/>
        </p:nvSpPr>
        <p:spPr>
          <a:xfrm>
            <a:off x="7178843" y="2590800"/>
            <a:ext cx="24063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Graphics Processing Units (GPUs)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Massively Parallelizable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1B5BF-F329-42A9-8593-EBC48542AF15}"/>
              </a:ext>
            </a:extLst>
          </p:cNvPr>
          <p:cNvSpPr txBox="1"/>
          <p:nvPr/>
        </p:nvSpPr>
        <p:spPr>
          <a:xfrm>
            <a:off x="9585159" y="2590800"/>
            <a:ext cx="24063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3.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Toolboxes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23408-6E36-4029-9262-9F4B9A55F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7" r="67918"/>
          <a:stretch/>
        </p:blipFill>
        <p:spPr>
          <a:xfrm>
            <a:off x="4664243" y="4752363"/>
            <a:ext cx="2330115" cy="1662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96B86-89B1-4C39-905B-E526BE398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7" t="19102" r="36665"/>
          <a:stretch/>
        </p:blipFill>
        <p:spPr>
          <a:xfrm>
            <a:off x="7267073" y="4892841"/>
            <a:ext cx="1997243" cy="1522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CC9EED-ADCB-4B38-BA08-1994C6647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24"/>
          <a:stretch/>
        </p:blipFill>
        <p:spPr>
          <a:xfrm>
            <a:off x="9649326" y="4469213"/>
            <a:ext cx="2133600" cy="1881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D03B28-C0D4-49AE-AC60-EDAA42452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7" r="67143"/>
          <a:stretch/>
        </p:blipFill>
        <p:spPr>
          <a:xfrm>
            <a:off x="1315453" y="1358772"/>
            <a:ext cx="449178" cy="5056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616058-2973-481C-AF79-07CC9D44F544}"/>
              </a:ext>
            </a:extLst>
          </p:cNvPr>
          <p:cNvSpPr txBox="1"/>
          <p:nvPr/>
        </p:nvSpPr>
        <p:spPr>
          <a:xfrm>
            <a:off x="1764631" y="2142538"/>
            <a:ext cx="223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4666A-59E7-4C7C-9547-26ACAFAD6964}"/>
              </a:ext>
            </a:extLst>
          </p:cNvPr>
          <p:cNvSpPr txBox="1"/>
          <p:nvPr/>
        </p:nvSpPr>
        <p:spPr>
          <a:xfrm>
            <a:off x="1764631" y="2794351"/>
            <a:ext cx="240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Learnable Weights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66C2E-801A-4394-A3EE-5AB35B3888E2}"/>
              </a:ext>
            </a:extLst>
          </p:cNvPr>
          <p:cNvSpPr txBox="1"/>
          <p:nvPr/>
        </p:nvSpPr>
        <p:spPr>
          <a:xfrm>
            <a:off x="1740569" y="4111163"/>
            <a:ext cx="283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Multi-Layer Perceptron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F72F3-A23D-4B8D-B743-7D5D4530A481}"/>
              </a:ext>
            </a:extLst>
          </p:cNvPr>
          <p:cNvSpPr txBox="1"/>
          <p:nvPr/>
        </p:nvSpPr>
        <p:spPr>
          <a:xfrm>
            <a:off x="1764631" y="4752364"/>
            <a:ext cx="298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Convolutional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 Recognition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8F6717-E0FA-421F-9642-D1DD8DA3E58B}"/>
              </a:ext>
            </a:extLst>
          </p:cNvPr>
          <p:cNvSpPr txBox="1"/>
          <p:nvPr/>
        </p:nvSpPr>
        <p:spPr>
          <a:xfrm>
            <a:off x="657728" y="2288713"/>
            <a:ext cx="65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6607EF-E115-46B8-AFE4-E1169B64DF0B}"/>
              </a:ext>
            </a:extLst>
          </p:cNvPr>
          <p:cNvSpPr txBox="1"/>
          <p:nvPr/>
        </p:nvSpPr>
        <p:spPr>
          <a:xfrm>
            <a:off x="657727" y="2932850"/>
            <a:ext cx="6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F30CBA-B47B-4796-AB1D-F500D314820B}"/>
              </a:ext>
            </a:extLst>
          </p:cNvPr>
          <p:cNvSpPr txBox="1"/>
          <p:nvPr/>
        </p:nvSpPr>
        <p:spPr>
          <a:xfrm>
            <a:off x="657727" y="4111163"/>
            <a:ext cx="6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65EE50-C89E-4046-957B-3583B54C6E5B}"/>
              </a:ext>
            </a:extLst>
          </p:cNvPr>
          <p:cNvSpPr txBox="1"/>
          <p:nvPr/>
        </p:nvSpPr>
        <p:spPr>
          <a:xfrm>
            <a:off x="657728" y="4880700"/>
            <a:ext cx="6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6D3053C-2132-41B1-8EFF-6C1848FB1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9" t="77736" r="83143" b="11217"/>
          <a:stretch/>
        </p:blipFill>
        <p:spPr>
          <a:xfrm>
            <a:off x="854242" y="5289476"/>
            <a:ext cx="204538" cy="5585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588F76-0EBF-49C6-9426-F6EADB7C4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9" t="77736" r="83143" b="11217"/>
          <a:stretch/>
        </p:blipFill>
        <p:spPr>
          <a:xfrm>
            <a:off x="854242" y="3384557"/>
            <a:ext cx="204538" cy="5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77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FCBA-3929-4F03-BD90-6A6ABDF8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CA5CA2-F503-4A21-9A9A-CC0BBA1E2670}"/>
                  </a:ext>
                </a:extLst>
              </p:cNvPr>
              <p:cNvSpPr txBox="1"/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CA5CA2-F503-4A21-9A9A-CC0BBA1E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DDEBDFD-83DD-4625-8FA4-4526A4707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793" b="4445"/>
          <a:stretch/>
        </p:blipFill>
        <p:spPr>
          <a:xfrm>
            <a:off x="5579144" y="4948917"/>
            <a:ext cx="797593" cy="29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76458-6CC5-4DAA-BDFC-CAFB59150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7" r="34698" b="25272"/>
          <a:stretch/>
        </p:blipFill>
        <p:spPr>
          <a:xfrm>
            <a:off x="6376737" y="4948917"/>
            <a:ext cx="681790" cy="232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106012-385F-45D6-8406-9EAECFBF3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96" t="2222" r="1" b="2222"/>
          <a:stretch/>
        </p:blipFill>
        <p:spPr>
          <a:xfrm>
            <a:off x="7058527" y="4962326"/>
            <a:ext cx="697832" cy="296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77B19-F517-4B53-A773-68E38395C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21" y="1994525"/>
            <a:ext cx="10451432" cy="17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192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69FCBE-20EC-469B-B65D-ABE9CF67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E3B97-7745-4828-8C5D-F112759CD78D}"/>
                  </a:ext>
                </a:extLst>
              </p:cNvPr>
              <p:cNvSpPr txBox="1"/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E3B97-7745-4828-8C5D-F112759CD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6412A12-8FE8-4EF3-886E-9E7DD5D20A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793" b="4445"/>
          <a:stretch/>
        </p:blipFill>
        <p:spPr>
          <a:xfrm>
            <a:off x="5579144" y="4948917"/>
            <a:ext cx="797593" cy="296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0786C-728D-4443-8258-D49E08E5C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7" r="34698" b="25272"/>
          <a:stretch/>
        </p:blipFill>
        <p:spPr>
          <a:xfrm>
            <a:off x="6376737" y="4948917"/>
            <a:ext cx="681790" cy="232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68046-94CD-4403-8DA3-A565FC08E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96" t="2222" r="1" b="2222"/>
          <a:stretch/>
        </p:blipFill>
        <p:spPr>
          <a:xfrm>
            <a:off x="7058527" y="4962326"/>
            <a:ext cx="697832" cy="296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9B5D3-7C90-4EFB-9E98-0DBE9EC1356C}"/>
              </a:ext>
            </a:extLst>
          </p:cNvPr>
          <p:cNvSpPr txBox="1"/>
          <p:nvPr/>
        </p:nvSpPr>
        <p:spPr>
          <a:xfrm>
            <a:off x="2145632" y="5679494"/>
            <a:ext cx="787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Repeat this for </a:t>
            </a:r>
            <a:r>
              <a:rPr lang="en-US" b="1" i="1" dirty="0"/>
              <a:t>every weight in the network</a:t>
            </a:r>
            <a:r>
              <a:rPr lang="en-US" i="1" dirty="0"/>
              <a:t> using gradients from later layers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680021-1812-4402-BDAA-96DA28DC3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21" y="1994525"/>
            <a:ext cx="10451432" cy="17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79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9146-1A36-4808-8E60-88510886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Neural Networks in Practice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013223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784B-B354-4474-8A11-BB216A7F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Neural Networks is Difficult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92EF5-1E37-4AE0-AE4C-E9E698E0A54D}"/>
              </a:ext>
            </a:extLst>
          </p:cNvPr>
          <p:cNvSpPr txBox="1"/>
          <p:nvPr/>
        </p:nvSpPr>
        <p:spPr>
          <a:xfrm>
            <a:off x="8691418" y="5883564"/>
            <a:ext cx="318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“Visualizing the loss landscape of neural nets” . Dec 2017.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2BA19-B7C3-4EEF-AE67-98D674B42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68" b="99547" l="0" r="98480">
                        <a14:foregroundMark x1="23142" y1="10876" x2="16976" y2="17069"/>
                        <a14:foregroundMark x1="16976" y1="17069" x2="2449" y2="53927"/>
                        <a14:foregroundMark x1="2449" y1="53927" x2="2196" y2="63444"/>
                        <a14:foregroundMark x1="8108" y1="25680" x2="3209" y2="62689"/>
                        <a14:foregroundMark x1="3209" y1="62689" x2="3209" y2="70544"/>
                        <a14:foregroundMark x1="6166" y1="20091" x2="27196" y2="63142"/>
                        <a14:foregroundMark x1="27196" y1="63142" x2="32686" y2="63746"/>
                        <a14:foregroundMark x1="24071" y1="9517" x2="13851" y2="28701"/>
                        <a14:foregroundMark x1="13851" y1="28701" x2="3716" y2="38520"/>
                        <a14:foregroundMark x1="3716" y1="38520" x2="84" y2="38520"/>
                        <a14:foregroundMark x1="5574" y1="14653" x2="41976" y2="18882"/>
                        <a14:foregroundMark x1="41385" y1="13897" x2="2196" y2="10272"/>
                        <a14:foregroundMark x1="5490" y1="13746" x2="49662" y2="17976"/>
                        <a14:foregroundMark x1="43328" y1="11934" x2="9882" y2="26435"/>
                        <a14:foregroundMark x1="30659" y1="24169" x2="57432" y2="28701"/>
                        <a14:foregroundMark x1="57432" y1="28701" x2="72466" y2="25529"/>
                        <a14:foregroundMark x1="71875" y1="15710" x2="35389" y2="19486"/>
                        <a14:foregroundMark x1="43834" y1="15408" x2="65456" y2="18580"/>
                        <a14:foregroundMark x1="65456" y1="18580" x2="80659" y2="17523"/>
                        <a14:foregroundMark x1="76943" y1="14804" x2="50760" y2="16465"/>
                        <a14:foregroundMark x1="58108" y1="6042" x2="79307" y2="6798"/>
                        <a14:foregroundMark x1="81672" y1="7251" x2="54476" y2="7704"/>
                        <a14:foregroundMark x1="59037" y1="7402" x2="76014" y2="7402"/>
                        <a14:foregroundMark x1="76014" y1="7402" x2="82179" y2="7251"/>
                        <a14:foregroundMark x1="87838" y1="6344" x2="78378" y2="6344"/>
                        <a14:foregroundMark x1="74155" y1="5136" x2="68497" y2="5136"/>
                        <a14:foregroundMark x1="68919" y1="5136" x2="84713" y2="5136"/>
                        <a14:foregroundMark x1="83784" y1="5136" x2="67483" y2="5438"/>
                        <a14:foregroundMark x1="67230" y1="4834" x2="79814" y2="3927"/>
                        <a14:foregroundMark x1="79814" y1="3927" x2="80743" y2="3927"/>
                        <a14:foregroundMark x1="77365" y1="5287" x2="85557" y2="22810"/>
                        <a14:foregroundMark x1="85557" y1="22810" x2="86655" y2="23263"/>
                        <a14:foregroundMark x1="85726" y1="14048" x2="86993" y2="25076"/>
                        <a14:foregroundMark x1="86993" y1="25076" x2="90372" y2="25680"/>
                        <a14:foregroundMark x1="85389" y1="14653" x2="90034" y2="32477"/>
                        <a14:foregroundMark x1="90034" y1="32477" x2="90034" y2="31118"/>
                        <a14:foregroundMark x1="82855" y1="8459" x2="87162" y2="25529"/>
                        <a14:foregroundMark x1="87162" y1="25529" x2="90794" y2="29607"/>
                        <a14:foregroundMark x1="88091" y1="26586" x2="89696" y2="42900"/>
                        <a14:foregroundMark x1="89696" y1="42900" x2="89696" y2="42296"/>
                        <a14:foregroundMark x1="89865" y1="36103" x2="93159" y2="53927"/>
                        <a14:foregroundMark x1="93159" y1="53927" x2="93243" y2="53474"/>
                        <a14:foregroundMark x1="93412" y1="48187" x2="93666" y2="70846"/>
                        <a14:foregroundMark x1="93666" y1="70846" x2="93666" y2="70846"/>
                        <a14:foregroundMark x1="93497" y1="56949" x2="89105" y2="67976"/>
                        <a14:foregroundMark x1="89105" y1="67976" x2="89105" y2="67976"/>
                        <a14:foregroundMark x1="94510" y1="55891" x2="90963" y2="70393"/>
                        <a14:foregroundMark x1="90963" y1="70393" x2="93666" y2="67069"/>
                        <a14:foregroundMark x1="95608" y1="60574" x2="92061" y2="71148"/>
                        <a14:foregroundMark x1="92061" y1="71148" x2="92145" y2="70997"/>
                        <a14:foregroundMark x1="97973" y1="56042" x2="94003" y2="65559"/>
                        <a14:foregroundMark x1="94003" y1="65559" x2="94341" y2="64804"/>
                        <a14:foregroundMark x1="97382" y1="60121" x2="92821" y2="69184"/>
                        <a14:foregroundMark x1="92821" y1="69184" x2="92821" y2="69184"/>
                        <a14:foregroundMark x1="98226" y1="57100" x2="94848" y2="64199"/>
                        <a14:foregroundMark x1="94848" y1="64199" x2="94848" y2="62689"/>
                        <a14:foregroundMark x1="97382" y1="58761" x2="97128" y2="59668"/>
                        <a14:foregroundMark x1="98564" y1="53172" x2="95355" y2="60725"/>
                        <a14:foregroundMark x1="95355" y1="60725" x2="95777" y2="59517"/>
                        <a14:foregroundMark x1="97804" y1="61329" x2="96622" y2="66918"/>
                        <a14:foregroundMark x1="92568" y1="66012" x2="85220" y2="72961"/>
                        <a14:foregroundMark x1="91216" y1="70242" x2="87331" y2="77644"/>
                        <a14:foregroundMark x1="87331" y1="77644" x2="89780" y2="74320"/>
                        <a14:foregroundMark x1="92399" y1="73112" x2="84206" y2="79758"/>
                        <a14:foregroundMark x1="84206" y1="79758" x2="81081" y2="80211"/>
                        <a14:foregroundMark x1="87584" y1="75227" x2="74831" y2="86103"/>
                        <a14:foregroundMark x1="74831" y1="86103" x2="72551" y2="85498"/>
                        <a14:foregroundMark x1="81081" y1="77946" x2="65456" y2="88520"/>
                        <a14:foregroundMark x1="65456" y1="88520" x2="62247" y2="88822"/>
                        <a14:foregroundMark x1="73057" y1="82024" x2="55490" y2="98792"/>
                        <a14:foregroundMark x1="55490" y1="98792" x2="50845" y2="99547"/>
                        <a14:foregroundMark x1="58615" y1="84139" x2="36909" y2="97281"/>
                        <a14:foregroundMark x1="36909" y1="97281" x2="37922" y2="96375"/>
                        <a14:foregroundMark x1="66047" y1="74773" x2="40963" y2="94864"/>
                        <a14:foregroundMark x1="40963" y1="94864" x2="40118" y2="94109"/>
                        <a14:foregroundMark x1="63007" y1="77946" x2="20777" y2="98187"/>
                        <a14:foregroundMark x1="20777" y1="98187" x2="21453" y2="94864"/>
                        <a14:foregroundMark x1="35642" y1="85196" x2="20101" y2="97734"/>
                        <a14:foregroundMark x1="36655" y1="81269" x2="8699" y2="95619"/>
                        <a14:foregroundMark x1="38007" y1="83988" x2="8108" y2="90030"/>
                        <a14:foregroundMark x1="14611" y1="76435" x2="1351" y2="84290"/>
                        <a14:foregroundMark x1="1943" y1="68731" x2="9459" y2="79607"/>
                        <a14:foregroundMark x1="9459" y1="79607" x2="15118" y2="82175"/>
                        <a14:foregroundMark x1="15118" y1="82175" x2="21115" y2="78852"/>
                        <a14:foregroundMark x1="13767" y1="69940" x2="7432" y2="77644"/>
                        <a14:foregroundMark x1="7432" y1="77644" x2="7348" y2="74924"/>
                        <a14:foregroundMark x1="18497" y1="25529" x2="24155" y2="36858"/>
                        <a14:foregroundMark x1="24155" y1="36858" x2="32348" y2="42296"/>
                        <a14:foregroundMark x1="32348" y1="42296" x2="56757" y2="38218"/>
                        <a14:foregroundMark x1="56757" y1="38218" x2="56757" y2="38218"/>
                        <a14:foregroundMark x1="68328" y1="26888" x2="61318" y2="36405"/>
                        <a14:foregroundMark x1="61318" y1="36405" x2="60895" y2="37311"/>
                        <a14:foregroundMark x1="7432" y1="18580" x2="4054" y2="36858"/>
                      </a14:backgroundRemoval>
                    </a14:imgEffect>
                  </a14:imgLayer>
                </a14:imgProps>
              </a:ext>
            </a:extLst>
          </a:blip>
          <a:srcRect t="2798"/>
          <a:stretch/>
        </p:blipFill>
        <p:spPr>
          <a:xfrm>
            <a:off x="1339516" y="1532021"/>
            <a:ext cx="9512968" cy="51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62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DE78-0ACA-4ACC-953B-5359D741D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Functions Can Be Difficult to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FD542B-8DDE-488C-9921-B72BADBE5F37}"/>
                  </a:ext>
                </a:extLst>
              </p:cNvPr>
              <p:cNvSpPr txBox="1"/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Remember:</a:t>
                </a:r>
              </a:p>
              <a:p>
                <a:pPr algn="ctr"/>
                <a:r>
                  <a:rPr lang="en-US" sz="2800" dirty="0"/>
                  <a:t>Optimization through gradient decent</a:t>
                </a:r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FD542B-8DDE-488C-9921-B72BADBE5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blipFill>
                <a:blip r:embed="rId2"/>
                <a:stretch>
                  <a:fillRect t="-2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554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A1AB65-D9C4-41A7-B3D2-A6EACD38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Functions Can Be Difficult to Optimize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1699BE-00E5-40FF-BAAE-8B0D2C169530}"/>
              </a:ext>
            </a:extLst>
          </p:cNvPr>
          <p:cNvSpPr/>
          <p:nvPr/>
        </p:nvSpPr>
        <p:spPr>
          <a:xfrm>
            <a:off x="6197600" y="4368800"/>
            <a:ext cx="323273" cy="452582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0DDEC-91FC-425D-89D8-D692007129BB}"/>
                  </a:ext>
                </a:extLst>
              </p:cNvPr>
              <p:cNvSpPr txBox="1"/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Remember:</a:t>
                </a:r>
              </a:p>
              <a:p>
                <a:pPr algn="ctr"/>
                <a:r>
                  <a:rPr lang="en-US" sz="2800" dirty="0"/>
                  <a:t>Optimization through gradient decent</a:t>
                </a:r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0DDEC-91FC-425D-89D8-D69200712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blipFill>
                <a:blip r:embed="rId2"/>
                <a:stretch>
                  <a:fillRect t="-2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14EEA5-06EA-455A-BF76-ED76D68C68ED}"/>
              </a:ext>
            </a:extLst>
          </p:cNvPr>
          <p:cNvSpPr txBox="1"/>
          <p:nvPr/>
        </p:nvSpPr>
        <p:spPr>
          <a:xfrm>
            <a:off x="5250872" y="5515106"/>
            <a:ext cx="221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How can we set the learning rate?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3E271-49BA-4FB9-B0A5-72553D8AC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885" y="4911775"/>
            <a:ext cx="294988" cy="57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29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C77B-91FB-48A3-BF31-A2774462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Setting the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5A181-CF22-40C7-B4C7-1E145A9C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3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1" dirty="0"/>
              <a:t>Small learning rate </a:t>
            </a:r>
            <a:r>
              <a:rPr lang="en-US" sz="2000" i="1" dirty="0"/>
              <a:t>converges slowly and gets stuck in false local minima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0CE6B4-D0B5-4E21-94C8-98CAE7FA0664}"/>
                  </a:ext>
                </a:extLst>
              </p:cNvPr>
              <p:cNvSpPr txBox="1"/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0CE6B4-D0B5-4E21-94C8-98CAE7FA0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blipFill>
                <a:blip r:embed="rId4"/>
                <a:stretch>
                  <a:fillRect l="-1786" r="-446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1089B-4F1E-4998-8958-A03EE3D622C1}"/>
                  </a:ext>
                </a:extLst>
              </p:cNvPr>
              <p:cNvSpPr txBox="1"/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1089B-4F1E-4998-8958-A03EE3D62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blipFill>
                <a:blip r:embed="rId5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7EE9E3B-CF9F-4204-84A2-40F6109E9281}"/>
              </a:ext>
            </a:extLst>
          </p:cNvPr>
          <p:cNvSpPr txBox="1"/>
          <p:nvPr/>
        </p:nvSpPr>
        <p:spPr>
          <a:xfrm>
            <a:off x="8940799" y="5015345"/>
            <a:ext cx="1330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guess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40128-8016-42B8-A070-7E8C246BE0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3" t="2116" r="13807" b="5542"/>
          <a:stretch/>
        </p:blipFill>
        <p:spPr>
          <a:xfrm>
            <a:off x="2887579" y="2564101"/>
            <a:ext cx="6152147" cy="34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0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1BA66-4AE5-4435-962A-DDF008CF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Setting the Learning Rate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CB15-5C80-46CE-8D04-A5CBADB83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3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1" dirty="0"/>
              <a:t>Large learning rates </a:t>
            </a:r>
            <a:r>
              <a:rPr lang="en-US" sz="2000" i="1" dirty="0"/>
              <a:t>overshoot, become unstable and diverge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ACD317-A8A2-4B07-B39C-4E88BC5A1DCA}"/>
                  </a:ext>
                </a:extLst>
              </p:cNvPr>
              <p:cNvSpPr txBox="1"/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ACD317-A8A2-4B07-B39C-4E88BC5A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blipFill>
                <a:blip r:embed="rId4"/>
                <a:stretch>
                  <a:fillRect l="-1786" r="-446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102DBE-EB42-4D55-AC11-0CCF7D862B9A}"/>
                  </a:ext>
                </a:extLst>
              </p:cNvPr>
              <p:cNvSpPr txBox="1"/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102DBE-EB42-4D55-AC11-0CCF7D862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blipFill>
                <a:blip r:embed="rId5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E0A0383-AA5C-4EE3-8E72-552656B3C29A}"/>
              </a:ext>
            </a:extLst>
          </p:cNvPr>
          <p:cNvSpPr txBox="1"/>
          <p:nvPr/>
        </p:nvSpPr>
        <p:spPr>
          <a:xfrm>
            <a:off x="8940799" y="5015345"/>
            <a:ext cx="1330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guess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B9210-EF09-4B0F-BA83-D22E663DC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3" t="2116" r="13807" b="5542"/>
          <a:stretch/>
        </p:blipFill>
        <p:spPr>
          <a:xfrm>
            <a:off x="2887579" y="2564101"/>
            <a:ext cx="6152147" cy="34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13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9A4CA3-B59B-4BA1-93E6-FC3EF83B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Setting the Learning Rate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537D3B-B3C7-4800-8509-F97BAE5D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3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1" dirty="0"/>
              <a:t>stable learning rates </a:t>
            </a:r>
            <a:r>
              <a:rPr lang="en-US" sz="2000" i="1" dirty="0"/>
              <a:t>converge smoothly and avoid local minima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C3D283-FA42-4937-B179-5088FCEE8788}"/>
                  </a:ext>
                </a:extLst>
              </p:cNvPr>
              <p:cNvSpPr txBox="1"/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C3D283-FA42-4937-B179-5088FCEE8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blipFill>
                <a:blip r:embed="rId4"/>
                <a:stretch>
                  <a:fillRect l="-1786" r="-446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EECBAB-1C1F-447E-B2AD-894398C523DE}"/>
                  </a:ext>
                </a:extLst>
              </p:cNvPr>
              <p:cNvSpPr txBox="1"/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EECBAB-1C1F-447E-B2AD-894398C52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blipFill>
                <a:blip r:embed="rId5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EC7896-A203-40DC-AD66-1293D364893A}"/>
              </a:ext>
            </a:extLst>
          </p:cNvPr>
          <p:cNvSpPr txBox="1"/>
          <p:nvPr/>
        </p:nvSpPr>
        <p:spPr>
          <a:xfrm>
            <a:off x="8940799" y="5015345"/>
            <a:ext cx="1330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guess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2AE7D-0A5C-4D0F-95CC-9CAFF57D4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3" t="2116" r="13807" b="5542"/>
          <a:stretch/>
        </p:blipFill>
        <p:spPr>
          <a:xfrm>
            <a:off x="2887579" y="2564101"/>
            <a:ext cx="6152147" cy="34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7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BE39F-0D6F-4142-8E79-D342F38B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deal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FBE5-82F0-417D-B598-4CD7B197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133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Idea 1:</a:t>
            </a:r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2400" dirty="0"/>
              <a:t>try lots of different learning rates and see what works “just right”</a:t>
            </a:r>
          </a:p>
        </p:txBody>
      </p:sp>
    </p:spTree>
    <p:extLst>
      <p:ext uri="{BB962C8B-B14F-4D97-AF65-F5344CB8AC3E}">
        <p14:creationId xmlns:p14="http://schemas.microsoft.com/office/powerpoint/2010/main" val="408206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50CB-9E8B-44C9-918A-BC87A605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975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F29C6-21AB-4C7B-A6AE-77CB0C39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4972"/>
            <a:ext cx="10515600" cy="58069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structural building block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454881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05DFD8-2F90-4A03-94FD-A4D219DC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to deal with this?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9A16A8-535B-401D-B6F0-D391CF08F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1334"/>
            <a:ext cx="10515600" cy="18781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>
                    <a:alpha val="26000"/>
                  </a:schemeClr>
                </a:solidFill>
              </a:rPr>
              <a:t>Idea 1:</a:t>
            </a:r>
          </a:p>
          <a:p>
            <a:pPr marL="0" indent="0" algn="ctr">
              <a:buNone/>
            </a:pPr>
            <a:endParaRPr lang="en-US" sz="3200" b="1" dirty="0">
              <a:solidFill>
                <a:schemeClr val="tx1">
                  <a:alpha val="26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alpha val="26000"/>
                  </a:schemeClr>
                </a:solidFill>
              </a:rPr>
              <a:t>try lots of different learning rates and see what works “just right”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1ADE63-ADE5-4FEE-BC3B-052AADAD07E1}"/>
              </a:ext>
            </a:extLst>
          </p:cNvPr>
          <p:cNvSpPr txBox="1">
            <a:spLocks/>
          </p:cNvSpPr>
          <p:nvPr/>
        </p:nvSpPr>
        <p:spPr>
          <a:xfrm>
            <a:off x="838200" y="4388715"/>
            <a:ext cx="10515600" cy="210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/>
              <a:t>Idea 2: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Do something smarter!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Design an adaptive learning rate that “adapts” to the landscape</a:t>
            </a:r>
          </a:p>
        </p:txBody>
      </p:sp>
    </p:spTree>
    <p:extLst>
      <p:ext uri="{BB962C8B-B14F-4D97-AF65-F5344CB8AC3E}">
        <p14:creationId xmlns:p14="http://schemas.microsoft.com/office/powerpoint/2010/main" val="11804529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2F01-B53A-4585-91AA-A82BE393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Learning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49532-152E-4A36-B8A6-EA749624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rates are no longer fixed</a:t>
            </a:r>
          </a:p>
          <a:p>
            <a:r>
              <a:rPr lang="en-US" dirty="0"/>
              <a:t>Can be made larger or smaller depending on:</a:t>
            </a:r>
          </a:p>
          <a:p>
            <a:pPr lvl="1"/>
            <a:r>
              <a:rPr lang="en-US" dirty="0"/>
              <a:t>How large gradient is</a:t>
            </a:r>
          </a:p>
          <a:p>
            <a:pPr lvl="1"/>
            <a:r>
              <a:rPr lang="en-US" dirty="0"/>
              <a:t>How fast learning is happening</a:t>
            </a:r>
          </a:p>
          <a:p>
            <a:pPr lvl="1"/>
            <a:r>
              <a:rPr lang="en-US" dirty="0"/>
              <a:t>Size of particular weights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500330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5242-5694-46BA-8A68-3875C582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Descent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B3EA-967A-4268-B14C-9F1336772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728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Algorithm</a:t>
            </a:r>
          </a:p>
          <a:p>
            <a:r>
              <a:rPr lang="en-US" dirty="0"/>
              <a:t>SGD</a:t>
            </a:r>
          </a:p>
          <a:p>
            <a:r>
              <a:rPr lang="en-US" dirty="0"/>
              <a:t>Adam</a:t>
            </a:r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740D7D-C11A-4AF1-8128-684DFE5962DD}"/>
              </a:ext>
            </a:extLst>
          </p:cNvPr>
          <p:cNvSpPr txBox="1">
            <a:spLocks/>
          </p:cNvSpPr>
          <p:nvPr/>
        </p:nvSpPr>
        <p:spPr>
          <a:xfrm>
            <a:off x="7786253" y="1825625"/>
            <a:ext cx="42934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Reference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Kiefer &amp; Wolfowitz. “Stochastic Estimation of the Maximum of a Regression Function.” 1952.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Kingma</a:t>
            </a:r>
            <a:r>
              <a:rPr lang="en-US" sz="1600" dirty="0"/>
              <a:t> et al. “Adam: A Method for Stochastic Optimization.” 2014.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Zeiler</a:t>
            </a:r>
            <a:r>
              <a:rPr lang="en-US" sz="1600" dirty="0"/>
              <a:t> et al. “ADADELTA: An Adaptive Learning Rate Method.” 2012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Duchi</a:t>
            </a:r>
            <a:r>
              <a:rPr lang="en-US" sz="1600" dirty="0"/>
              <a:t> et al. “Adaptive </a:t>
            </a:r>
            <a:r>
              <a:rPr lang="en-US" sz="1600" dirty="0" err="1"/>
              <a:t>Subgradient</a:t>
            </a:r>
            <a:r>
              <a:rPr lang="en-US" sz="1600" dirty="0"/>
              <a:t> Methods for Online Learning and Stochastic Optimization.” 2011.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75F1FD-4B2F-4595-97D9-8AD5E5E829A3}"/>
              </a:ext>
            </a:extLst>
          </p:cNvPr>
          <p:cNvSpPr txBox="1">
            <a:spLocks/>
          </p:cNvSpPr>
          <p:nvPr/>
        </p:nvSpPr>
        <p:spPr>
          <a:xfrm>
            <a:off x="3492803" y="1825625"/>
            <a:ext cx="3653956" cy="516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TF Implementation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64FBEC-C76F-40C1-97E1-20A73C76CF6C}"/>
              </a:ext>
            </a:extLst>
          </p:cNvPr>
          <p:cNvSpPr/>
          <p:nvPr/>
        </p:nvSpPr>
        <p:spPr>
          <a:xfrm>
            <a:off x="3405422" y="2342147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SGD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3009B-25EA-43F2-AC2F-D2540CA1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2416330"/>
            <a:ext cx="396274" cy="35817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501E6-F52C-411E-A288-1B70DBAB5CEC}"/>
              </a:ext>
            </a:extLst>
          </p:cNvPr>
          <p:cNvSpPr/>
          <p:nvPr/>
        </p:nvSpPr>
        <p:spPr>
          <a:xfrm>
            <a:off x="3405422" y="2953289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Adam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38E4CB-F700-4685-BEE4-1807E36C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3027472"/>
            <a:ext cx="396274" cy="35817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CDD5B0-85E8-4A7A-A6DB-5C9325FCAA41}"/>
              </a:ext>
            </a:extLst>
          </p:cNvPr>
          <p:cNvSpPr/>
          <p:nvPr/>
        </p:nvSpPr>
        <p:spPr>
          <a:xfrm>
            <a:off x="3405422" y="3564431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Adadelta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A87C24-58DE-49F8-B68E-59F4DE15E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3638614"/>
            <a:ext cx="396274" cy="358171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D7C625-3233-4CE8-8480-B816290104CA}"/>
              </a:ext>
            </a:extLst>
          </p:cNvPr>
          <p:cNvSpPr/>
          <p:nvPr/>
        </p:nvSpPr>
        <p:spPr>
          <a:xfrm>
            <a:off x="3405422" y="4180960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Adagrad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E21039-4BA5-4A2F-98C9-9C250C1D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4255143"/>
            <a:ext cx="396274" cy="35817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6AD6A8-C2AE-48C5-9BE4-9230BE392539}"/>
              </a:ext>
            </a:extLst>
          </p:cNvPr>
          <p:cNvSpPr/>
          <p:nvPr/>
        </p:nvSpPr>
        <p:spPr>
          <a:xfrm>
            <a:off x="3405422" y="4797489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RMSProp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C744011-4C9A-423D-8D8B-67FAECFCD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4871672"/>
            <a:ext cx="396274" cy="3581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7741631-4838-4C3B-AA4C-7E0438F61710}"/>
              </a:ext>
            </a:extLst>
          </p:cNvPr>
          <p:cNvSpPr txBox="1"/>
          <p:nvPr/>
        </p:nvSpPr>
        <p:spPr>
          <a:xfrm>
            <a:off x="2460032" y="6072044"/>
            <a:ext cx="635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details: </a:t>
            </a:r>
            <a:r>
              <a:rPr lang="en-US" dirty="0">
                <a:hlinkClick r:id="rId3"/>
              </a:rPr>
              <a:t>http://ruder.io/optimizing-gradient-descent/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1098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DA32-7378-4A84-9EA1-B4F6C547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Putting it all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6689D-B9EA-493D-9C35-9A8CED85E556}"/>
              </a:ext>
            </a:extLst>
          </p:cNvPr>
          <p:cNvSpPr txBox="1"/>
          <p:nvPr/>
        </p:nvSpPr>
        <p:spPr>
          <a:xfrm>
            <a:off x="352926" y="1690688"/>
            <a:ext cx="607995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C245E"/>
                </a:solidFill>
              </a:rPr>
              <a:t>import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tensorflow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BC245E"/>
                </a:solidFill>
              </a:rPr>
              <a:t>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tf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model </a:t>
            </a:r>
            <a:r>
              <a:rPr lang="en-US" sz="1600" dirty="0">
                <a:solidFill>
                  <a:srgbClr val="BC245E"/>
                </a:solidFill>
              </a:rPr>
              <a:t>=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tf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keras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Sequential</a:t>
            </a:r>
            <a:r>
              <a:rPr lang="en-US" sz="1600" dirty="0">
                <a:solidFill>
                  <a:schemeClr val="bg1"/>
                </a:solidFill>
              </a:rPr>
              <a:t>([</a:t>
            </a:r>
            <a:r>
              <a:rPr lang="en-US" sz="1600" dirty="0">
                <a:solidFill>
                  <a:srgbClr val="BC245E"/>
                </a:solidFill>
              </a:rPr>
              <a:t>…</a:t>
            </a:r>
            <a:r>
              <a:rPr lang="en-US" sz="1600" dirty="0">
                <a:solidFill>
                  <a:schemeClr val="bg1"/>
                </a:solidFill>
              </a:rPr>
              <a:t>])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# pick your favorite optimizer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optimizer </a:t>
            </a:r>
            <a:r>
              <a:rPr lang="en-US" sz="1600" dirty="0">
                <a:solidFill>
                  <a:srgbClr val="BC245E"/>
                </a:solidFill>
              </a:rPr>
              <a:t>= </a:t>
            </a:r>
            <a:r>
              <a:rPr lang="en-US" sz="1600" dirty="0" err="1">
                <a:solidFill>
                  <a:schemeClr val="bg1"/>
                </a:solidFill>
              </a:rPr>
              <a:t>tf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keras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optimizer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SGD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</a:rPr>
              <a:t>while</a:t>
            </a:r>
            <a:r>
              <a:rPr lang="en-US" sz="1600" dirty="0">
                <a:solidFill>
                  <a:schemeClr val="bg1"/>
                </a:solidFill>
              </a:rPr>
              <a:t> True: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# loop forever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# forward pass through the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prediction </a:t>
            </a:r>
            <a:r>
              <a:rPr lang="en-US" sz="1600" dirty="0">
                <a:solidFill>
                  <a:srgbClr val="BC245E"/>
                </a:solidFill>
              </a:rPr>
              <a:t>=</a:t>
            </a:r>
            <a:r>
              <a:rPr lang="en-US" sz="1600" dirty="0">
                <a:solidFill>
                  <a:schemeClr val="bg1"/>
                </a:solidFill>
              </a:rPr>
              <a:t> model(x)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>
                <a:solidFill>
                  <a:srgbClr val="00B0F0"/>
                </a:solidFill>
              </a:rPr>
              <a:t>with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tf.GradientTape</a:t>
            </a:r>
            <a:r>
              <a:rPr lang="en-US" sz="1600" dirty="0">
                <a:solidFill>
                  <a:schemeClr val="bg1"/>
                </a:solidFill>
              </a:rPr>
              <a:t>() </a:t>
            </a:r>
            <a:r>
              <a:rPr lang="en-US" sz="1600" dirty="0">
                <a:solidFill>
                  <a:srgbClr val="00B0F0"/>
                </a:solidFill>
              </a:rPr>
              <a:t>as</a:t>
            </a:r>
            <a:r>
              <a:rPr lang="en-US" sz="1600" dirty="0">
                <a:solidFill>
                  <a:schemeClr val="bg1"/>
                </a:solidFill>
              </a:rPr>
              <a:t> tape: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# compute the loss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loss </a:t>
            </a:r>
            <a:r>
              <a:rPr lang="en-US" sz="1600" dirty="0">
                <a:solidFill>
                  <a:srgbClr val="BC245E"/>
                </a:solidFill>
              </a:rPr>
              <a:t>= </a:t>
            </a:r>
            <a:r>
              <a:rPr lang="en-US" sz="1600" dirty="0" err="1">
                <a:solidFill>
                  <a:schemeClr val="bg1"/>
                </a:solidFill>
              </a:rPr>
              <a:t>compute_loss</a:t>
            </a:r>
            <a:r>
              <a:rPr lang="en-US" sz="1600" dirty="0">
                <a:solidFill>
                  <a:schemeClr val="bg1"/>
                </a:solidFill>
              </a:rPr>
              <a:t>(y, prediction)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# update the weights using the gradient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grads </a:t>
            </a:r>
            <a:r>
              <a:rPr lang="en-US" sz="1600" dirty="0">
                <a:solidFill>
                  <a:srgbClr val="BC245E"/>
                </a:solidFill>
              </a:rPr>
              <a:t>=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tape.gradient</a:t>
            </a:r>
            <a:r>
              <a:rPr lang="en-US" sz="1600" dirty="0">
                <a:solidFill>
                  <a:schemeClr val="bg1"/>
                </a:solidFill>
              </a:rPr>
              <a:t>(loss, </a:t>
            </a:r>
            <a:r>
              <a:rPr lang="en-US" sz="1600" dirty="0" err="1">
                <a:solidFill>
                  <a:schemeClr val="bg1"/>
                </a:solidFill>
              </a:rPr>
              <a:t>model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trainable_variables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 err="1">
                <a:solidFill>
                  <a:schemeClr val="bg1"/>
                </a:solidFill>
              </a:rPr>
              <a:t>optimizer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apply_gradients</a:t>
            </a:r>
            <a:r>
              <a:rPr lang="en-US" sz="1600" dirty="0">
                <a:solidFill>
                  <a:schemeClr val="bg1"/>
                </a:solidFill>
              </a:rPr>
              <a:t>(zip(grads, </a:t>
            </a:r>
            <a:r>
              <a:rPr lang="en-US" sz="1600" dirty="0" err="1">
                <a:solidFill>
                  <a:schemeClr val="bg1"/>
                </a:solidFill>
              </a:rPr>
              <a:t>model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trainable_variables</a:t>
            </a:r>
            <a:r>
              <a:rPr lang="en-US" sz="1600" dirty="0">
                <a:solidFill>
                  <a:schemeClr val="bg1"/>
                </a:solidFill>
              </a:rPr>
              <a:t>))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9E8F53-9123-4C9E-9329-F34994113BE1}"/>
              </a:ext>
            </a:extLst>
          </p:cNvPr>
          <p:cNvSpPr/>
          <p:nvPr/>
        </p:nvSpPr>
        <p:spPr>
          <a:xfrm>
            <a:off x="385011" y="2446421"/>
            <a:ext cx="3280610" cy="55345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1D186-2CF3-47AB-B3F8-98684300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06" y="1896232"/>
            <a:ext cx="4657725" cy="1653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79B8CD-DDD1-4AE4-B4CB-5619C15A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25" y="0"/>
            <a:ext cx="14001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32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5D9E-3FAB-49A9-8861-328C2DEE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342" y="2766218"/>
            <a:ext cx="735931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Neural Networks in Practice: Mini-batches</a:t>
            </a:r>
          </a:p>
        </p:txBody>
      </p:sp>
    </p:spTree>
    <p:extLst>
      <p:ext uri="{BB962C8B-B14F-4D97-AF65-F5344CB8AC3E}">
        <p14:creationId xmlns:p14="http://schemas.microsoft.com/office/powerpoint/2010/main" val="27135732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8C0E-28AB-4719-8C1F-FEB8426C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380E2-19D8-44AF-8EED-26CDE2A53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380E2-19D8-44AF-8EED-26CDE2A53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C876B9-F276-4C64-B6A4-5B6E5E63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55" y="1864334"/>
            <a:ext cx="4897104" cy="312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100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FE0B19-1935-428F-8975-1EDF9ACAF9C8}"/>
              </a:ext>
            </a:extLst>
          </p:cNvPr>
          <p:cNvSpPr/>
          <p:nvPr/>
        </p:nvSpPr>
        <p:spPr>
          <a:xfrm>
            <a:off x="3962400" y="3152274"/>
            <a:ext cx="810127" cy="64168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EE443-CDE6-41FC-92FC-9E54965F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082B2B-FE60-42ED-802B-11D7EF8FC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082B2B-FE60-42ED-802B-11D7EF8FC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251E01-F31E-4EE0-90B6-DF67C0B53BD4}"/>
              </a:ext>
            </a:extLst>
          </p:cNvPr>
          <p:cNvCxnSpPr>
            <a:cxnSpLocks/>
          </p:cNvCxnSpPr>
          <p:nvPr/>
        </p:nvCxnSpPr>
        <p:spPr>
          <a:xfrm flipH="1">
            <a:off x="4892843" y="3497179"/>
            <a:ext cx="189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6A006A-71BB-4027-AD0E-BC014CA65561}"/>
              </a:ext>
            </a:extLst>
          </p:cNvPr>
          <p:cNvCxnSpPr/>
          <p:nvPr/>
        </p:nvCxnSpPr>
        <p:spPr>
          <a:xfrm>
            <a:off x="6785811" y="3497179"/>
            <a:ext cx="0" cy="196515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07DEDF-E563-4E2C-988E-08736DEC4035}"/>
              </a:ext>
            </a:extLst>
          </p:cNvPr>
          <p:cNvSpPr txBox="1"/>
          <p:nvPr/>
        </p:nvSpPr>
        <p:spPr>
          <a:xfrm>
            <a:off x="5610728" y="5715298"/>
            <a:ext cx="235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be very </a:t>
            </a:r>
            <a:r>
              <a:rPr lang="en-US" b="1" dirty="0"/>
              <a:t>computationally intensive </a:t>
            </a:r>
            <a:r>
              <a:rPr lang="en-US" dirty="0"/>
              <a:t>to compute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816155-1CCA-4BF9-9F5A-DE0D81DC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88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7308-41F7-4D39-95E7-8F5356BD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5A4ADE4-BC77-4516-88BA-1678E09C6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single data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5A4ADE4-BC77-4516-88BA-1678E09C6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7C3ACE6-A095-453B-92C4-D8A25C121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77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5D463B-24F1-477D-BB52-2E415D8EAFE3}"/>
              </a:ext>
            </a:extLst>
          </p:cNvPr>
          <p:cNvSpPr/>
          <p:nvPr/>
        </p:nvSpPr>
        <p:spPr>
          <a:xfrm>
            <a:off x="3963038" y="3625516"/>
            <a:ext cx="810127" cy="64168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B4B789-205E-426E-BCB5-BA06D84A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42238B-1201-4B01-91AB-FCAAB78E6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single data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42238B-1201-4B01-91AB-FCAAB78E6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47F668B-8422-448D-8B09-DB08CE377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5AD7E9-D64E-4833-A718-3E8BD23312A9}"/>
              </a:ext>
            </a:extLst>
          </p:cNvPr>
          <p:cNvCxnSpPr>
            <a:cxnSpLocks/>
          </p:cNvCxnSpPr>
          <p:nvPr/>
        </p:nvCxnSpPr>
        <p:spPr>
          <a:xfrm flipH="1">
            <a:off x="4940968" y="3946358"/>
            <a:ext cx="189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8EE65-F830-44BF-A701-31F4C647A4E3}"/>
              </a:ext>
            </a:extLst>
          </p:cNvPr>
          <p:cNvCxnSpPr>
            <a:cxnSpLocks/>
          </p:cNvCxnSpPr>
          <p:nvPr/>
        </p:nvCxnSpPr>
        <p:spPr>
          <a:xfrm>
            <a:off x="6833936" y="3946358"/>
            <a:ext cx="1" cy="15240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53379A-8A9F-4E6E-9669-D493478BEB55}"/>
              </a:ext>
            </a:extLst>
          </p:cNvPr>
          <p:cNvSpPr txBox="1"/>
          <p:nvPr/>
        </p:nvSpPr>
        <p:spPr>
          <a:xfrm>
            <a:off x="5658854" y="5723319"/>
            <a:ext cx="235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Easy to compute but </a:t>
            </a:r>
            <a:r>
              <a:rPr lang="en-US" b="1" dirty="0"/>
              <a:t>very noisy </a:t>
            </a:r>
            <a:r>
              <a:rPr lang="en-US" dirty="0"/>
              <a:t>(stochastic)</a:t>
            </a:r>
          </a:p>
        </p:txBody>
      </p:sp>
    </p:spTree>
    <p:extLst>
      <p:ext uri="{BB962C8B-B14F-4D97-AF65-F5344CB8AC3E}">
        <p14:creationId xmlns:p14="http://schemas.microsoft.com/office/powerpoint/2010/main" val="21549462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805AD5-A106-4361-8812-D32457E6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CEDC12B-C75E-4F53-B40D-3166507362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batch of B data points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CEDC12B-C75E-4F53-B40D-316650736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8B91720-0BEC-4728-8CD4-A9A4D87CE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1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E433-BDD4-4700-BAA9-5FAC588B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7EBEB4-61CA-404A-9592-7B4593071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02" b="44915" l="13232" r="23919">
                        <a14:foregroundMark x1="19593" y1="18644" x2="20102" y2="41102"/>
                        <a14:foregroundMark x1="20611" y1="16525" x2="20611" y2="37712"/>
                        <a14:foregroundMark x1="19338" y1="17373" x2="19338" y2="36441"/>
                        <a14:foregroundMark x1="18575" y1="20763" x2="19084" y2="37288"/>
                        <a14:foregroundMark x1="18830" y1="39831" x2="23410" y2="41949"/>
                        <a14:foregroundMark x1="20865" y1="38559" x2="17303" y2="44915"/>
                        <a14:foregroundMark x1="18066" y1="38983" x2="20356" y2="42797"/>
                        <a14:foregroundMark x1="21374" y1="38983" x2="20865" y2="41525"/>
                      </a14:backgroundRemoval>
                    </a14:imgEffect>
                  </a14:imgLayer>
                </a14:imgProps>
              </a:ext>
            </a:extLst>
          </a:blip>
          <a:srcRect l="12221" t="15477" r="74715" b="55771"/>
          <a:stretch/>
        </p:blipFill>
        <p:spPr>
          <a:xfrm>
            <a:off x="7862635" y="2227523"/>
            <a:ext cx="489012" cy="646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CC37C-DADC-46E6-805F-EA5546ACE0E8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49CDE-5BA6-4DFF-814B-14DAA75DD004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FDA41-97E0-4628-B72F-D12EC6046E84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07CE73-B829-468E-BE43-78441AF17565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49062-CB32-4875-9E2E-9842F5E380CE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91E0-C1A4-43AC-975B-644127518DCC}"/>
                  </a:ext>
                </a:extLst>
              </p:cNvPr>
              <p:cNvSpPr txBox="1"/>
              <p:nvPr/>
            </p:nvSpPr>
            <p:spPr>
              <a:xfrm>
                <a:off x="8005010" y="2672767"/>
                <a:ext cx="262443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pc="60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91E0-C1A4-43AC-975B-64412751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2672767"/>
                <a:ext cx="2624436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604EE16-3C64-4E1A-918B-45614256DFF7}"/>
              </a:ext>
            </a:extLst>
          </p:cNvPr>
          <p:cNvSpPr txBox="1"/>
          <p:nvPr/>
        </p:nvSpPr>
        <p:spPr>
          <a:xfrm>
            <a:off x="7692189" y="1867347"/>
            <a:ext cx="94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82E64A-92A3-4CF7-938B-059905A45FD8}"/>
              </a:ext>
            </a:extLst>
          </p:cNvPr>
          <p:cNvSpPr txBox="1"/>
          <p:nvPr/>
        </p:nvSpPr>
        <p:spPr>
          <a:xfrm>
            <a:off x="8783052" y="1690688"/>
            <a:ext cx="203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combination of inputs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0D168-4BEC-4210-826F-918B81D9A3AC}"/>
              </a:ext>
            </a:extLst>
          </p:cNvPr>
          <p:cNvSpPr txBox="1"/>
          <p:nvPr/>
        </p:nvSpPr>
        <p:spPr>
          <a:xfrm>
            <a:off x="7806488" y="4013150"/>
            <a:ext cx="19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 activation function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EEC768-2221-434E-B055-C90CCB2BCD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094" t="15477" r="32121" b="62357"/>
          <a:stretch/>
        </p:blipFill>
        <p:spPr>
          <a:xfrm>
            <a:off x="9561095" y="2274838"/>
            <a:ext cx="328863" cy="4982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7B5B0F-C1AD-4EF4-AD12-8679095479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309" t="68518" r="61691" b="2729"/>
          <a:stretch/>
        </p:blipFill>
        <p:spPr>
          <a:xfrm>
            <a:off x="8638672" y="3319098"/>
            <a:ext cx="224589" cy="6463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0EC063-929A-4CD3-A06B-084C0FF38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78" y="2572341"/>
            <a:ext cx="5443840" cy="24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18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7A4A3D-9E36-4744-A70E-51171F91FFE6}"/>
              </a:ext>
            </a:extLst>
          </p:cNvPr>
          <p:cNvSpPr/>
          <p:nvPr/>
        </p:nvSpPr>
        <p:spPr>
          <a:xfrm>
            <a:off x="3995122" y="3601453"/>
            <a:ext cx="2870892" cy="64168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96A81F-96E3-4691-8B90-B44B056A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5775E90-7D17-4A84-9162-7FD4A17C0F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batch of B data points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5775E90-7D17-4A84-9162-7FD4A17C0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657DAD1-F95A-4014-8C80-3EFB87FEE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478053-D33A-4F4A-9B2D-D84F53104D2D}"/>
              </a:ext>
            </a:extLst>
          </p:cNvPr>
          <p:cNvCxnSpPr>
            <a:cxnSpLocks/>
          </p:cNvCxnSpPr>
          <p:nvPr/>
        </p:nvCxnSpPr>
        <p:spPr>
          <a:xfrm flipV="1">
            <a:off x="6312568" y="4407434"/>
            <a:ext cx="0" cy="104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553F6C-C50C-48C1-86B2-09C80BDB18DA}"/>
              </a:ext>
            </a:extLst>
          </p:cNvPr>
          <p:cNvSpPr txBox="1"/>
          <p:nvPr/>
        </p:nvSpPr>
        <p:spPr>
          <a:xfrm>
            <a:off x="5137485" y="5649527"/>
            <a:ext cx="235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 to compute and a much better estimate of the true gradient</a:t>
            </a:r>
          </a:p>
        </p:txBody>
      </p:sp>
    </p:spTree>
    <p:extLst>
      <p:ext uri="{BB962C8B-B14F-4D97-AF65-F5344CB8AC3E}">
        <p14:creationId xmlns:p14="http://schemas.microsoft.com/office/powerpoint/2010/main" val="9870107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7D8D-6ADB-481C-8668-25277414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Mini-batches while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5D85-D0FA-4A77-80D5-A97E84E5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6211"/>
            <a:ext cx="10515600" cy="381075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More accurate estimation of gradient</a:t>
            </a:r>
          </a:p>
          <a:p>
            <a:pPr marL="0" indent="0" algn="ctr">
              <a:buNone/>
            </a:pPr>
            <a:r>
              <a:rPr lang="en-US" sz="2000" dirty="0"/>
              <a:t>Smoother convergence</a:t>
            </a:r>
          </a:p>
          <a:p>
            <a:pPr marL="0" indent="0" algn="ctr">
              <a:buNone/>
            </a:pPr>
            <a:r>
              <a:rPr lang="en-US" sz="2000" dirty="0"/>
              <a:t>Allows for larger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873809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44AA0-F08A-480D-9F52-C1277520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Mini-batches while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7EB0-85EC-4CC3-A35C-37DB747D2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51683"/>
            <a:ext cx="10515600" cy="172527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Mini-batches lead to fast training</a:t>
            </a:r>
          </a:p>
          <a:p>
            <a:pPr marL="0" indent="0" algn="ctr">
              <a:buNone/>
            </a:pPr>
            <a:r>
              <a:rPr lang="en-US" sz="2000" dirty="0"/>
              <a:t>Can parallelize computation + achieve significant speed increases on GPU’s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101FD9-DE7E-4F1C-B72D-A24DB944529B}"/>
              </a:ext>
            </a:extLst>
          </p:cNvPr>
          <p:cNvSpPr txBox="1">
            <a:spLocks/>
          </p:cNvSpPr>
          <p:nvPr/>
        </p:nvSpPr>
        <p:spPr>
          <a:xfrm>
            <a:off x="838200" y="2366211"/>
            <a:ext cx="10515600" cy="381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alpha val="36000"/>
                  </a:schemeClr>
                </a:solidFill>
              </a:rPr>
              <a:t>More accurate estimation of gradient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alpha val="36000"/>
                  </a:schemeClr>
                </a:solidFill>
              </a:rPr>
              <a:t>Smoother convergence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alpha val="36000"/>
                  </a:schemeClr>
                </a:solidFill>
              </a:rPr>
              <a:t>Allows for larger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752383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9A9A-D365-4EBC-80B8-F04716A1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Neural Networks in Practice: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4241332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AB5C-15F7-45F2-8AB3-9AB48ED3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Problem of Overfitting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3655F-070A-4310-B124-740A75DD1EE9}"/>
              </a:ext>
            </a:extLst>
          </p:cNvPr>
          <p:cNvSpPr txBox="1"/>
          <p:nvPr/>
        </p:nvSpPr>
        <p:spPr>
          <a:xfrm>
            <a:off x="572653" y="5186074"/>
            <a:ext cx="3140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Underfitting</a:t>
            </a:r>
          </a:p>
          <a:p>
            <a:pPr algn="ctr"/>
            <a:r>
              <a:rPr lang="en-US" dirty="0"/>
              <a:t>Model does not have capacity to fully learn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BD548-B160-439E-815F-7222DD958E2A}"/>
              </a:ext>
            </a:extLst>
          </p:cNvPr>
          <p:cNvSpPr txBox="1"/>
          <p:nvPr/>
        </p:nvSpPr>
        <p:spPr>
          <a:xfrm>
            <a:off x="5246255" y="5202005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Ideal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E2000-47B0-4A2E-A05C-08F5F2F8D011}"/>
              </a:ext>
            </a:extLst>
          </p:cNvPr>
          <p:cNvSpPr txBox="1"/>
          <p:nvPr/>
        </p:nvSpPr>
        <p:spPr>
          <a:xfrm>
            <a:off x="8603671" y="5202005"/>
            <a:ext cx="3140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Overfitting</a:t>
            </a:r>
          </a:p>
          <a:p>
            <a:pPr algn="ctr"/>
            <a:r>
              <a:rPr lang="en-US" dirty="0"/>
              <a:t>Too complex, extra parameters, does not generalize well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989281-C51B-4893-97E6-165A7055A9E8}"/>
              </a:ext>
            </a:extLst>
          </p:cNvPr>
          <p:cNvCxnSpPr/>
          <p:nvPr/>
        </p:nvCxnSpPr>
        <p:spPr>
          <a:xfrm flipH="1">
            <a:off x="3713018" y="5357091"/>
            <a:ext cx="142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0EBA23-52F3-4EB5-B332-911A51CD0F8A}"/>
              </a:ext>
            </a:extLst>
          </p:cNvPr>
          <p:cNvCxnSpPr>
            <a:cxnSpLocks/>
          </p:cNvCxnSpPr>
          <p:nvPr/>
        </p:nvCxnSpPr>
        <p:spPr>
          <a:xfrm>
            <a:off x="6705600" y="5386610"/>
            <a:ext cx="142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70D88C-9591-4845-B71E-6C1390E8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" t="-494" r="-141" b="6043"/>
          <a:stretch/>
        </p:blipFill>
        <p:spPr>
          <a:xfrm>
            <a:off x="191898" y="1975612"/>
            <a:ext cx="11744036" cy="2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1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D547-E493-4D30-A68E-1F295575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89574-4C4C-467F-BED9-CCAE0E092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What is it?</a:t>
            </a:r>
          </a:p>
          <a:p>
            <a:pPr marL="0" indent="0" algn="ctr">
              <a:buNone/>
            </a:pPr>
            <a:r>
              <a:rPr lang="en-US" sz="2000" i="1" dirty="0"/>
              <a:t>Technique that constrains our optimization problem to discourage complex models</a:t>
            </a:r>
          </a:p>
        </p:txBody>
      </p:sp>
    </p:spTree>
    <p:extLst>
      <p:ext uri="{BB962C8B-B14F-4D97-AF65-F5344CB8AC3E}">
        <p14:creationId xmlns:p14="http://schemas.microsoft.com/office/powerpoint/2010/main" val="3139003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0AE925-4206-41E8-B4A3-13076C80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A6B505-8E72-467B-AFCE-84ADF52AA9C6}"/>
              </a:ext>
            </a:extLst>
          </p:cNvPr>
          <p:cNvSpPr txBox="1">
            <a:spLocks/>
          </p:cNvSpPr>
          <p:nvPr/>
        </p:nvSpPr>
        <p:spPr>
          <a:xfrm>
            <a:off x="838200" y="3428999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tx1">
                    <a:alpha val="16000"/>
                  </a:schemeClr>
                </a:solidFill>
              </a:rPr>
              <a:t>What is it?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tx1">
                    <a:alpha val="16000"/>
                  </a:schemeClr>
                </a:solidFill>
              </a:rPr>
              <a:t>Technique that constrains our optimization problem to discourage complex models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7F93E1-1C25-4669-B6ED-22EE72E9851B}"/>
              </a:ext>
            </a:extLst>
          </p:cNvPr>
          <p:cNvSpPr txBox="1">
            <a:spLocks/>
          </p:cNvSpPr>
          <p:nvPr/>
        </p:nvSpPr>
        <p:spPr>
          <a:xfrm>
            <a:off x="838200" y="4567988"/>
            <a:ext cx="10515600" cy="1351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Why do we need it?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Improve generalization of our model on unseen data</a:t>
            </a:r>
          </a:p>
        </p:txBody>
      </p:sp>
    </p:spTree>
    <p:extLst>
      <p:ext uri="{BB962C8B-B14F-4D97-AF65-F5344CB8AC3E}">
        <p14:creationId xmlns:p14="http://schemas.microsoft.com/office/powerpoint/2010/main" val="13398045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1ABB-7C9B-4909-9BFE-9D42C822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1: 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D37E-1A3D-4515-82AC-CD7DB111A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training, randomly set some activations to 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31C63-D5F3-4706-B50F-79A180CF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383757"/>
            <a:ext cx="10096500" cy="440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497968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DC5CAE-00FA-49EB-9CC6-D063642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909"/>
            <a:ext cx="10515600" cy="4351338"/>
          </a:xfrm>
        </p:spPr>
        <p:txBody>
          <a:bodyPr/>
          <a:lstStyle/>
          <a:p>
            <a:r>
              <a:rPr lang="en-US" dirty="0"/>
              <a:t>During training, randomly set some activations to 0</a:t>
            </a:r>
          </a:p>
          <a:p>
            <a:pPr lvl="1"/>
            <a:r>
              <a:rPr lang="en-US" dirty="0"/>
              <a:t>Typically ‘drop’ 50% of activations in layer</a:t>
            </a:r>
          </a:p>
          <a:p>
            <a:pPr lvl="1"/>
            <a:r>
              <a:rPr lang="en-US" dirty="0"/>
              <a:t>Forces network to not rely on any 1 node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2279BE-6C27-487C-8480-6283A02F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1: Dropout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2B157D-317E-4034-AB8C-F0A1DED0FEE0}"/>
              </a:ext>
            </a:extLst>
          </p:cNvPr>
          <p:cNvSpPr/>
          <p:nvPr/>
        </p:nvSpPr>
        <p:spPr>
          <a:xfrm>
            <a:off x="7615472" y="2118382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layers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Dropout</a:t>
            </a:r>
            <a:r>
              <a:rPr lang="en-US" dirty="0"/>
              <a:t> (p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rgbClr val="7030A0"/>
                </a:solidFill>
              </a:rPr>
              <a:t>0.5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C7562-8D70-4E74-BDAF-6559E2F2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86" y="2192565"/>
            <a:ext cx="396274" cy="3581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5589A6-5CB3-45A2-9599-09ABE50BA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46" y="3027339"/>
            <a:ext cx="9222707" cy="3820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67610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867B14-100B-4142-8455-22F2738E8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909"/>
            <a:ext cx="10515600" cy="4351338"/>
          </a:xfrm>
        </p:spPr>
        <p:txBody>
          <a:bodyPr/>
          <a:lstStyle/>
          <a:p>
            <a:r>
              <a:rPr lang="en-US" dirty="0"/>
              <a:t>During training, randomly set some activations to 0</a:t>
            </a:r>
          </a:p>
          <a:p>
            <a:pPr lvl="1"/>
            <a:r>
              <a:rPr lang="en-US" dirty="0"/>
              <a:t>Typically ‘drop’ 50% of activations in layer</a:t>
            </a:r>
          </a:p>
          <a:p>
            <a:pPr lvl="1"/>
            <a:r>
              <a:rPr lang="en-US" dirty="0"/>
              <a:t>Forces network to not rely on any 1 node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440978-89A7-4282-AEA9-AA9A0C06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1: Dropout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ADF016-2A98-4A11-A75A-3B748870B497}"/>
              </a:ext>
            </a:extLst>
          </p:cNvPr>
          <p:cNvSpPr/>
          <p:nvPr/>
        </p:nvSpPr>
        <p:spPr>
          <a:xfrm>
            <a:off x="7615472" y="2118382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layers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Dropout</a:t>
            </a:r>
            <a:r>
              <a:rPr lang="en-US" dirty="0"/>
              <a:t> (p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rgbClr val="7030A0"/>
                </a:solidFill>
              </a:rPr>
              <a:t>0.5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2F3DB-916B-4B1A-A8AB-F5E1A4D9B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86" y="2192565"/>
            <a:ext cx="396274" cy="3581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762450-9E99-48FE-8762-EFDFBDD5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80" y="3165118"/>
            <a:ext cx="8339639" cy="337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5F470D2-6167-4E8A-8CAA-7FC2DF36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3213F-F88B-49E9-A9E8-08606269B930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9ABC6-8DB8-4E49-9B07-4AFB009682F1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0124E-8B65-4DFE-B86F-12C04E1705B8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4C7D2-DA12-4E24-A7E0-6B12C6A83C8C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820DD-85AF-4BF2-AA1B-44F06C1657EA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F264EA-1D1E-44D7-A9AA-62C6F2782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02" b="44915" l="13232" r="23919">
                        <a14:foregroundMark x1="19593" y1="18644" x2="20102" y2="41102"/>
                        <a14:foregroundMark x1="20611" y1="16525" x2="20611" y2="37712"/>
                        <a14:foregroundMark x1="19338" y1="17373" x2="19338" y2="36441"/>
                        <a14:foregroundMark x1="18575" y1="20763" x2="19084" y2="37288"/>
                        <a14:foregroundMark x1="18830" y1="39831" x2="23410" y2="41949"/>
                        <a14:foregroundMark x1="20865" y1="38559" x2="17303" y2="44915"/>
                        <a14:foregroundMark x1="18066" y1="38983" x2="20356" y2="42797"/>
                        <a14:foregroundMark x1="21374" y1="38983" x2="20865" y2="41525"/>
                      </a14:backgroundRemoval>
                    </a14:imgEffect>
                  </a14:imgLayer>
                </a14:imgProps>
              </a:ext>
            </a:extLst>
          </a:blip>
          <a:srcRect l="12221" t="15477" r="74715" b="55771"/>
          <a:stretch/>
        </p:blipFill>
        <p:spPr>
          <a:xfrm>
            <a:off x="7862635" y="2227523"/>
            <a:ext cx="489012" cy="646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726D5-37C1-4001-8A3D-8DFBFEC1F931}"/>
                  </a:ext>
                </a:extLst>
              </p:cNvPr>
              <p:cNvSpPr txBox="1"/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pc="60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726D5-37C1-4001-8A3D-8DFBFEC1F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4FEB224-4367-405C-9B92-CF8ACE0F6670}"/>
              </a:ext>
            </a:extLst>
          </p:cNvPr>
          <p:cNvSpPr txBox="1"/>
          <p:nvPr/>
        </p:nvSpPr>
        <p:spPr>
          <a:xfrm>
            <a:off x="7692189" y="1867347"/>
            <a:ext cx="94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03FCE-646A-4FEE-B0A5-514B6F3A7E57}"/>
              </a:ext>
            </a:extLst>
          </p:cNvPr>
          <p:cNvSpPr txBox="1"/>
          <p:nvPr/>
        </p:nvSpPr>
        <p:spPr>
          <a:xfrm>
            <a:off x="8783052" y="1690688"/>
            <a:ext cx="203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combination of inputs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DD8A-C64F-4F93-9C24-931B74530ED9}"/>
              </a:ext>
            </a:extLst>
          </p:cNvPr>
          <p:cNvSpPr txBox="1"/>
          <p:nvPr/>
        </p:nvSpPr>
        <p:spPr>
          <a:xfrm>
            <a:off x="7364101" y="4056973"/>
            <a:ext cx="19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 activation function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479C4D-9507-4650-8301-C6474C326A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094" t="15477" r="32121" b="62357"/>
          <a:stretch/>
        </p:blipFill>
        <p:spPr>
          <a:xfrm>
            <a:off x="9561095" y="2274838"/>
            <a:ext cx="328863" cy="4982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AB602D6-329B-463F-8A90-75ED121FFE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309" t="68518" r="61691" b="2729"/>
          <a:stretch/>
        </p:blipFill>
        <p:spPr>
          <a:xfrm rot="1153564">
            <a:off x="8458310" y="3351341"/>
            <a:ext cx="224589" cy="6463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8825F7-4A9A-4AAD-B808-E7CA30264C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282" b="60221" l="28311" r="49772">
                        <a14:foregroundMark x1="29224" y1="30387" x2="45205" y2="59669"/>
                        <a14:foregroundMark x1="28311" y1="31492" x2="41553" y2="43646"/>
                        <a14:foregroundMark x1="35160" y1="30939" x2="36986" y2="38674"/>
                        <a14:foregroundMark x1="28767" y1="30939" x2="32877" y2="41989"/>
                        <a14:foregroundMark x1="42009" y1="48619" x2="46119" y2="57459"/>
                        <a14:foregroundMark x1="44749" y1="58564" x2="44749" y2="58564"/>
                      </a14:backgroundRemoval>
                    </a14:imgEffect>
                  </a14:imgLayer>
                </a14:imgProps>
              </a:ext>
            </a:extLst>
          </a:blip>
          <a:srcRect l="27986" t="26565" r="47789" b="35945"/>
          <a:stretch/>
        </p:blipFill>
        <p:spPr>
          <a:xfrm>
            <a:off x="9384632" y="3410642"/>
            <a:ext cx="505326" cy="6463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F88C44-0056-4EBB-A773-ABE68CDDC9E1}"/>
              </a:ext>
            </a:extLst>
          </p:cNvPr>
          <p:cNvSpPr txBox="1"/>
          <p:nvPr/>
        </p:nvSpPr>
        <p:spPr>
          <a:xfrm>
            <a:off x="9561095" y="4056973"/>
            <a:ext cx="6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20868-9EF4-49C9-A3C3-624AA5329D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409" y="1834254"/>
            <a:ext cx="5228859" cy="3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152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626D-247B-45B5-B67B-BCA67B80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C99BC-5CB3-4DC8-AEE9-C23A05E5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ED901-610C-4E1B-9908-0165FD5AEA12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B0D8E8-2B11-4F72-907A-934AABFF1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65273" y1="80863" x2="80339" y2="67658"/>
                        <a14:foregroundMark x1="54766" y1="90072" x2="55472" y2="89454"/>
                        <a14:foregroundMark x1="91737" y1="21057" x2="92101" y2="17844"/>
                        <a14:foregroundMark x1="92101" y1="17844" x2="82678" y2="12263"/>
                        <a14:foregroundMark x1="57103" y1="78739" x2="58907" y2="80592"/>
                        <a14:foregroundMark x1="97900" y1="74370" x2="99056" y2="74177"/>
                        <a14:foregroundMark x1="97611" y1="74418" x2="97846" y2="74379"/>
                        <a14:foregroundMark x1="88945" y1="75869" x2="90387" y2="75628"/>
                        <a14:foregroundMark x1="88305" y1="75976" x2="88658" y2="75917"/>
                        <a14:foregroundMark x1="85437" y1="76456" x2="87421" y2="76124"/>
                        <a14:foregroundMark x1="83862" y1="76720" x2="85287" y2="76481"/>
                        <a14:foregroundMark x1="60365" y1="80654" x2="82601" y2="76931"/>
                        <a14:foregroundMark x1="79830" y1="28481" x2="66332" y2="29087"/>
                        <a14:foregroundMark x1="75053" y1="84218" x2="82012" y2="75763"/>
                        <a14:foregroundMark x1="83993" y1="21802" x2="78752" y2="15799"/>
                        <a14:foregroundMark x1="86740" y1="24948" x2="86484" y2="24655"/>
                        <a14:foregroundMark x1="95656" y1="16729" x2="92750" y2="20756"/>
                        <a14:foregroundMark x1="77869" y1="41419" x2="79447" y2="44720"/>
                        <a14:foregroundMark x1="72907" y1="31041" x2="73952" y2="33226"/>
                        <a14:foregroundMark x1="79295" y1="40120" x2="78831" y2="76208"/>
                        <a14:foregroundMark x1="79312" y1="38870" x2="79303" y2="39552"/>
                        <a14:foregroundMark x1="90668" y1="76910" x2="81833" y2="94796"/>
                        <a14:foregroundMark x1="81833" y1="94796" x2="76145" y2="95725"/>
                        <a14:foregroundMark x1="76145" y1="95725" x2="76145" y2="95725"/>
                        <a14:foregroundMark x1="92762" y1="79676" x2="74343" y2="82127"/>
                        <a14:foregroundMark x1="65098" y1="59786" x2="69036" y2="60595"/>
                        <a14:foregroundMark x1="69036" y1="60595" x2="76777" y2="59665"/>
                        <a14:foregroundMark x1="76777" y1="59665" x2="78357" y2="58364"/>
                        <a14:foregroundMark x1="9262" y1="41545" x2="4897" y2="41264"/>
                        <a14:foregroundMark x1="62614" y1="91263" x2="71327" y2="94981"/>
                        <a14:foregroundMark x1="59251" y1="89829" x2="60539" y2="90378"/>
                        <a14:foregroundMark x1="57300" y1="88996" x2="59142" y2="89782"/>
                        <a14:foregroundMark x1="19555" y1="88867" x2="20575" y2="89002"/>
                        <a14:foregroundMark x1="5231" y1="96151" x2="4904" y2="96351"/>
                        <a14:foregroundMark x1="5213" y1="38662" x2="5237" y2="43647"/>
                        <a14:foregroundMark x1="14515" y1="25250" x2="18009" y2="26766"/>
                        <a14:foregroundMark x1="6872" y1="21933" x2="9507" y2="23077"/>
                        <a14:foregroundMark x1="18009" y1="26766" x2="28752" y2="25836"/>
                        <a14:foregroundMark x1="9498" y1="22746" x2="7425" y2="23606"/>
                        <a14:foregroundMark x1="28049" y1="15058" x2="14295" y2="20759"/>
                        <a14:foregroundMark x1="7425" y1="23606" x2="7425" y2="23606"/>
                        <a14:foregroundMark x1="4186" y1="10781" x2="3519" y2="41873"/>
                        <a14:foregroundMark x1="12582" y1="15075" x2="27154" y2="7295"/>
                        <a14:foregroundMark x1="6003" y1="18587" x2="9955" y2="16477"/>
                        <a14:foregroundMark x1="63754" y1="38472" x2="67284" y2="39738"/>
                        <a14:foregroundMark x1="60729" y1="37388" x2="63532" y2="38393"/>
                        <a14:foregroundMark x1="90758" y1="11524" x2="93681" y2="17472"/>
                        <a14:foregroundMark x1="45721" y1="89240" x2="44430" y2="89254"/>
                        <a14:foregroundMark x1="59335" y1="89092" x2="54706" y2="89142"/>
                        <a14:foregroundMark x1="58524" y1="88946" x2="59370" y2="88967"/>
                        <a14:foregroundMark x1="60455" y1="90076" x2="41837" y2="90919"/>
                        <a14:foregroundMark x1="10269" y1="7621" x2="10310" y2="14049"/>
                        <a14:foregroundMark x1="8294" y1="10037" x2="8689" y2="9665"/>
                        <a14:foregroundMark x1="8531" y1="10781" x2="10098" y2="14124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10506" y1="10781" x2="10269" y2="95353"/>
                        <a14:foregroundMark x1="10269" y1="95353" x2="11058" y2="96097"/>
                        <a14:foregroundMark x1="7820" y1="89963" x2="21248" y2="87732"/>
                        <a14:foregroundMark x1="21248" y1="87732" x2="34202" y2="89963"/>
                        <a14:foregroundMark x1="34202" y1="89963" x2="46367" y2="88290"/>
                        <a14:foregroundMark x1="46367" y1="88290" x2="52212" y2="88290"/>
                        <a14:foregroundMark x1="52212" y1="88290" x2="53646" y2="88162"/>
                        <a14:foregroundMark x1="74795" y1="88892" x2="76777" y2="89033"/>
                        <a14:foregroundMark x1="44866" y1="90892" x2="35308" y2="90892"/>
                        <a14:foregroundMark x1="36967" y1="88104" x2="42733" y2="88848"/>
                        <a14:foregroundMark x1="34123" y1="89963" x2="12954" y2="92007"/>
                        <a14:foregroundMark x1="10032" y1="90149" x2="13112" y2="90335"/>
                        <a14:foregroundMark x1="73854" y1="84201" x2="74645" y2="84201"/>
                        <a14:foregroundMark x1="75276" y1="86059" x2="74769" y2="86542"/>
                        <a14:foregroundMark x1="73941" y1="89882" x2="74882" y2="89963"/>
                        <a14:foregroundMark x1="74215" y1="90897" x2="73855" y2="91264"/>
                        <a14:foregroundMark x1="74872" y1="90229" x2="74339" y2="90771"/>
                        <a14:foregroundMark x1="76777" y1="88290" x2="75110" y2="89987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86414" y1="24907" x2="81359" y2="35688"/>
                        <a14:backgroundMark x1="81359" y1="35688" x2="81122" y2="50372"/>
                        <a14:backgroundMark x1="81122" y1="50372" x2="83491" y2="65799"/>
                        <a14:backgroundMark x1="83491" y1="65799" x2="88863" y2="74721"/>
                        <a14:backgroundMark x1="88863" y1="74721" x2="93602" y2="60223"/>
                        <a14:backgroundMark x1="93602" y1="60223" x2="96367" y2="39405"/>
                        <a14:backgroundMark x1="96367" y1="39405" x2="96130" y2="25836"/>
                        <a14:backgroundMark x1="93049" y1="21747" x2="90047" y2="62639"/>
                        <a14:backgroundMark x1="83017" y1="39591" x2="87994" y2="54275"/>
                        <a14:backgroundMark x1="87994" y1="54275" x2="94313" y2="56877"/>
                        <a14:backgroundMark x1="94313" y1="56877" x2="94471" y2="56134"/>
                        <a14:backgroundMark x1="96998" y1="37546" x2="88942" y2="54647"/>
                        <a14:backgroundMark x1="88942" y1="54647" x2="87046" y2="55948"/>
                        <a14:backgroundMark x1="85308" y1="27881" x2="89021" y2="44610"/>
                        <a14:backgroundMark x1="89021" y1="44610" x2="95182" y2="46840"/>
                        <a14:backgroundMark x1="95182" y1="46840" x2="95498" y2="45167"/>
                        <a14:backgroundMark x1="91469" y1="24721" x2="81201" y2="49442"/>
                        <a14:backgroundMark x1="81201" y1="49442" x2="81122" y2="48699"/>
                        <a14:backgroundMark x1="79068" y1="21747" x2="85624" y2="39033"/>
                        <a14:backgroundMark x1="85624" y1="39033" x2="90521" y2="36617"/>
                        <a14:backgroundMark x1="88468" y1="14498" x2="81043" y2="34572"/>
                        <a14:backgroundMark x1="81043" y1="34572" x2="79068" y2="34015"/>
                        <a14:backgroundMark x1="80569" y1="22491" x2="91469" y2="33086"/>
                        <a14:backgroundMark x1="91469" y1="33086" x2="96445" y2="27323"/>
                        <a14:backgroundMark x1="98341" y1="15613" x2="90047" y2="34572"/>
                        <a14:backgroundMark x1="90047" y1="34572" x2="89731" y2="34572"/>
                        <a14:backgroundMark x1="92812" y1="23048" x2="97709" y2="38290"/>
                        <a14:backgroundMark x1="97709" y1="38290" x2="98736" y2="35688"/>
                        <a14:backgroundMark x1="99052" y1="27138" x2="97472" y2="39405"/>
                        <a14:backgroundMark x1="97788" y1="27138" x2="95735" y2="40335"/>
                        <a14:backgroundMark x1="95735" y1="40335" x2="95735" y2="39963"/>
                        <a14:backgroundMark x1="98262" y1="24907" x2="95972" y2="38104"/>
                        <a14:backgroundMark x1="95972" y1="38104" x2="95972" y2="38104"/>
                        <a14:backgroundMark x1="96919" y1="23420" x2="96445" y2="38290"/>
                        <a14:backgroundMark x1="96445" y1="38290" x2="96761" y2="38290"/>
                        <a14:backgroundMark x1="98815" y1="22305" x2="97472" y2="34572"/>
                        <a14:backgroundMark x1="98736" y1="24349" x2="96288" y2="32342"/>
                        <a14:backgroundMark x1="93049" y1="21561" x2="82385" y2="32900"/>
                        <a14:backgroundMark x1="82385" y1="32900" x2="82385" y2="32900"/>
                        <a14:backgroundMark x1="86098" y1="28067" x2="93602" y2="39963"/>
                        <a14:backgroundMark x1="93602" y1="39963" x2="95498" y2="40706"/>
                        <a14:backgroundMark x1="93839" y1="38104" x2="89100" y2="58178"/>
                        <a14:backgroundMark x1="89100" y1="58178" x2="89021" y2="58178"/>
                        <a14:backgroundMark x1="85545" y1="44981" x2="85387" y2="63383"/>
                        <a14:backgroundMark x1="85387" y1="63383" x2="85624" y2="62639"/>
                        <a14:backgroundMark x1="84202" y1="54275" x2="82385" y2="69331"/>
                        <a14:backgroundMark x1="82385" y1="69331" x2="82385" y2="67472"/>
                        <a14:backgroundMark x1="80885" y1="47584" x2="80885" y2="67658"/>
                        <a14:backgroundMark x1="80885" y1="67658" x2="81675" y2="69888"/>
                        <a14:backgroundMark x1="81201" y1="48141" x2="81833" y2="62825"/>
                        <a14:backgroundMark x1="81833" y1="62825" x2="85703" y2="74164"/>
                        <a14:backgroundMark x1="85703" y1="74164" x2="89021" y2="66171"/>
                        <a14:backgroundMark x1="91785" y1="45725" x2="93128" y2="61338"/>
                        <a14:backgroundMark x1="93128" y1="61338" x2="94313" y2="57063"/>
                        <a14:backgroundMark x1="94392" y1="47398" x2="90205" y2="62825"/>
                        <a14:backgroundMark x1="90205" y1="62825" x2="90284" y2="56134"/>
                        <a14:backgroundMark x1="91074" y1="42007" x2="87204" y2="58736"/>
                        <a14:backgroundMark x1="87204" y1="58736" x2="87046" y2="57621"/>
                        <a14:backgroundMark x1="83965" y1="39033" x2="83965" y2="59851"/>
                        <a14:backgroundMark x1="83965" y1="59851" x2="84044" y2="60037"/>
                        <a14:backgroundMark x1="83728" y1="44424" x2="85387" y2="66729"/>
                        <a14:backgroundMark x1="85387" y1="66729" x2="86888" y2="67658"/>
                        <a14:backgroundMark x1="85308" y1="50929" x2="86888" y2="69703"/>
                        <a14:backgroundMark x1="86888" y1="69703" x2="91074" y2="58178"/>
                        <a14:backgroundMark x1="87994" y1="44238" x2="86809" y2="68587"/>
                        <a14:backgroundMark x1="86809" y1="68587" x2="86888" y2="68216"/>
                        <a14:backgroundMark x1="88389" y1="46097" x2="88389" y2="72491"/>
                        <a14:backgroundMark x1="88389" y1="72491" x2="88389" y2="66914"/>
                        <a14:backgroundMark x1="85071" y1="45539" x2="91311" y2="72491"/>
                        <a14:backgroundMark x1="91311" y1="72491" x2="93128" y2="69517"/>
                        <a14:backgroundMark x1="89179" y1="63197" x2="91943" y2="75836"/>
                        <a14:backgroundMark x1="91943" y1="75836" x2="94076" y2="71190"/>
                        <a14:backgroundMark x1="92022" y1="60967" x2="94076" y2="78996"/>
                        <a14:backgroundMark x1="94076" y1="78996" x2="95972" y2="70632"/>
                        <a14:backgroundMark x1="90205" y1="71190" x2="97077" y2="77138"/>
                        <a14:backgroundMark x1="97077" y1="77138" x2="98025" y2="71375"/>
                        <a14:backgroundMark x1="91311" y1="65242" x2="97630" y2="69145"/>
                        <a14:backgroundMark x1="97630" y1="69145" x2="98025" y2="67100"/>
                        <a14:backgroundMark x1="95182" y1="54833" x2="97788" y2="57621"/>
                        <a14:backgroundMark x1="98262" y1="29182" x2="95656" y2="61896"/>
                        <a14:backgroundMark x1="96919" y1="35130" x2="97235" y2="70074"/>
                        <a14:backgroundMark x1="97788" y1="39963" x2="97788" y2="65242"/>
                        <a14:backgroundMark x1="97788" y1="65242" x2="98894" y2="60409"/>
                        <a14:backgroundMark x1="98578" y1="46097" x2="97788" y2="73978"/>
                        <a14:backgroundMark x1="97788" y1="73978" x2="97709" y2="73048"/>
                        <a14:backgroundMark x1="96761" y1="42937" x2="94708" y2="64498"/>
                        <a14:backgroundMark x1="94708" y1="64498" x2="95103" y2="63197"/>
                        <a14:backgroundMark x1="96919" y1="45167" x2="93681" y2="69703"/>
                        <a14:backgroundMark x1="93681" y1="69703" x2="94629" y2="62454"/>
                        <a14:backgroundMark x1="95893" y1="42565" x2="92891" y2="65799"/>
                        <a14:backgroundMark x1="92891" y1="65799" x2="92812" y2="65799"/>
                        <a14:backgroundMark x1="94471" y1="54089" x2="92812" y2="56134"/>
                        <a14:backgroundMark x1="91627" y1="32156" x2="88626" y2="52788"/>
                        <a14:backgroundMark x1="80648" y1="31413" x2="80885" y2="53532"/>
                        <a14:backgroundMark x1="80174" y1="68030" x2="84202" y2="76022"/>
                        <a14:backgroundMark x1="80411" y1="71375" x2="82227" y2="74349"/>
                        <a14:backgroundMark x1="73144" y1="48141" x2="60742" y2="57435"/>
                        <a14:backgroundMark x1="60742" y1="57435" x2="32306" y2="68216"/>
                        <a14:backgroundMark x1="71880" y1="43123" x2="37362" y2="62082"/>
                        <a14:backgroundMark x1="78594" y1="37546" x2="46524" y2="66729"/>
                        <a14:backgroundMark x1="46524" y1="66729" x2="39731" y2="68587"/>
                        <a14:backgroundMark x1="79147" y1="31413" x2="48499" y2="61338"/>
                        <a14:backgroundMark x1="71485" y1="39591" x2="41153" y2="65242"/>
                        <a14:backgroundMark x1="73618" y1="44424" x2="58452" y2="54461"/>
                        <a14:backgroundMark x1="58452" y1="54461" x2="58610" y2="54089"/>
                        <a14:backgroundMark x1="80964" y1="34572" x2="56793" y2="52230"/>
                        <a14:backgroundMark x1="64534" y1="40706" x2="47630" y2="55390"/>
                        <a14:backgroundMark x1="48815" y1="50929" x2="48499" y2="52416"/>
                        <a14:backgroundMark x1="54186" y1="44238" x2="51027" y2="52416"/>
                        <a14:backgroundMark x1="51659" y1="47955" x2="47946" y2="51487"/>
                        <a14:backgroundMark x1="52449" y1="44238" x2="49526" y2="51859"/>
                        <a14:backgroundMark x1="52923" y1="46097" x2="48736" y2="52416"/>
                        <a14:backgroundMark x1="66035" y1="56134" x2="52370" y2="65056"/>
                        <a14:backgroundMark x1="52370" y1="65056" x2="46840" y2="65242"/>
                        <a14:backgroundMark x1="34992" y1="65242" x2="27646" y2="67286"/>
                        <a14:backgroundMark x1="27646" y1="67286" x2="27251" y2="66729"/>
                        <a14:backgroundMark x1="23065" y1="57063" x2="36651" y2="61338"/>
                        <a14:backgroundMark x1="36651" y1="61338" x2="42970" y2="58922"/>
                        <a14:backgroundMark x1="39336" y1="50372" x2="24645" y2="65613"/>
                        <a14:backgroundMark x1="24645" y1="65613" x2="24171" y2="65613"/>
                        <a14:backgroundMark x1="22749" y1="54275" x2="32306" y2="61338"/>
                        <a14:backgroundMark x1="32306" y1="61338" x2="35703" y2="54833"/>
                        <a14:backgroundMark x1="35782" y1="41822" x2="19747" y2="60223"/>
                        <a14:backgroundMark x1="19747" y1="60223" x2="19747" y2="60223"/>
                        <a14:backgroundMark x1="24092" y1="47398" x2="31359" y2="53532"/>
                        <a14:backgroundMark x1="31359" y1="53532" x2="38784" y2="53532"/>
                        <a14:backgroundMark x1="38784" y1="53532" x2="42733" y2="45539"/>
                        <a14:backgroundMark x1="33965" y1="28067" x2="16035" y2="50000"/>
                        <a14:backgroundMark x1="22828" y1="30112" x2="28515" y2="39777"/>
                        <a14:backgroundMark x1="28515" y1="39777" x2="36809" y2="40520"/>
                        <a14:backgroundMark x1="27014" y1="28439" x2="16746" y2="52230"/>
                        <a14:backgroundMark x1="15798" y1="44981" x2="23539" y2="59480"/>
                        <a14:backgroundMark x1="23539" y1="59480" x2="29384" y2="59480"/>
                        <a14:backgroundMark x1="29384" y1="59480" x2="31043" y2="58364"/>
                        <a14:backgroundMark x1="28515" y1="40149" x2="17852" y2="59108"/>
                        <a14:backgroundMark x1="21011" y1="46097" x2="23855" y2="58550"/>
                        <a14:backgroundMark x1="23855" y1="58550" x2="29700" y2="60037"/>
                        <a14:backgroundMark x1="52923" y1="48141" x2="26145" y2="66729"/>
                        <a14:backgroundMark x1="27488" y1="46283" x2="31675" y2="56134"/>
                        <a14:backgroundMark x1="31675" y1="56134" x2="37678" y2="59665"/>
                        <a14:backgroundMark x1="37678" y1="59665" x2="40363" y2="59665"/>
                        <a14:backgroundMark x1="33965" y1="44424" x2="25197" y2="52788"/>
                        <a14:backgroundMark x1="28831" y1="42379" x2="34676" y2="48141"/>
                        <a14:backgroundMark x1="34676" y1="48141" x2="36493" y2="48141"/>
                        <a14:backgroundMark x1="34439" y1="44796" x2="28515" y2="53532"/>
                        <a14:backgroundMark x1="28436" y1="46654" x2="33886" y2="51301"/>
                        <a14:backgroundMark x1="33886" y1="51301" x2="34518" y2="51115"/>
                        <a14:backgroundMark x1="18720" y1="28625" x2="14534" y2="50000"/>
                        <a14:backgroundMark x1="13981" y1="44238" x2="16825" y2="60781"/>
                        <a14:backgroundMark x1="16825" y1="60781" x2="22907" y2="67100"/>
                        <a14:backgroundMark x1="22907" y1="67100" x2="23065" y2="67100"/>
                        <a14:backgroundMark x1="22196" y1="34572" x2="17615" y2="50929"/>
                        <a14:backgroundMark x1="17615" y1="50929" x2="16114" y2="65613"/>
                        <a14:backgroundMark x1="16509" y1="43680" x2="17299" y2="59294"/>
                        <a14:backgroundMark x1="17299" y1="59294" x2="20695" y2="62825"/>
                        <a14:backgroundMark x1="20379" y1="34572" x2="18009" y2="47212"/>
                        <a14:backgroundMark x1="18009" y1="47212" x2="17930" y2="47584"/>
                        <a14:backgroundMark x1="17930" y1="35874" x2="15798" y2="46654"/>
                        <a14:backgroundMark x1="12954" y1="21004" x2="13902" y2="40335"/>
                        <a14:backgroundMark x1="13902" y1="40335" x2="14218" y2="40892"/>
                        <a14:backgroundMark x1="11927" y1="16171" x2="13823" y2="30855"/>
                        <a14:backgroundMark x1="13823" y1="30855" x2="14929" y2="33457"/>
                        <a14:backgroundMark x1="11788" y1="32433" x2="12006" y2="37361"/>
                        <a14:backgroundMark x1="12006" y1="37361" x2="12401" y2="39033"/>
                        <a14:backgroundMark x1="11812" y1="23971" x2="13112" y2="36059"/>
                        <a14:backgroundMark x1="13112" y1="36059" x2="13981" y2="38662"/>
                        <a14:backgroundMark x1="12085" y1="25836" x2="12085" y2="39777"/>
                        <a14:backgroundMark x1="12085" y1="39777" x2="13902" y2="48513"/>
                        <a14:backgroundMark x1="14771" y1="30855" x2="12875" y2="49257"/>
                        <a14:backgroundMark x1="15798" y1="31041" x2="13665" y2="49071"/>
                        <a14:backgroundMark x1="17141" y1="28439" x2="15482" y2="48141"/>
                        <a14:backgroundMark x1="17299" y1="63941" x2="21722" y2="72491"/>
                        <a14:backgroundMark x1="21722" y1="72491" x2="37362" y2="80483"/>
                        <a14:backgroundMark x1="35150" y1="70632" x2="21801" y2="79182"/>
                        <a14:backgroundMark x1="24882" y1="76208" x2="45182" y2="82156"/>
                        <a14:backgroundMark x1="45182" y1="82156" x2="50316" y2="80297"/>
                        <a14:backgroundMark x1="48262" y1="82342" x2="25592" y2="82714"/>
                        <a14:backgroundMark x1="25592" y1="82714" x2="25592" y2="82714"/>
                        <a14:backgroundMark x1="25197" y1="79554" x2="53160" y2="81041"/>
                        <a14:backgroundMark x1="58768" y1="83271" x2="37599" y2="83271"/>
                        <a14:backgroundMark x1="37915" y1="79554" x2="53712" y2="84015"/>
                        <a14:backgroundMark x1="53712" y1="84015" x2="64297" y2="83457"/>
                        <a14:backgroundMark x1="45577" y1="82714" x2="71198" y2="83803"/>
                        <a14:backgroundMark x1="79147" y1="86431" x2="77436" y2="86648"/>
                        <a14:backgroundMark x1="13191" y1="46283" x2="15956" y2="78810"/>
                        <a14:backgroundMark x1="15956" y1="78810" x2="16588" y2="81041"/>
                        <a14:backgroundMark x1="19747" y1="54089" x2="14297" y2="75651"/>
                        <a14:backgroundMark x1="12480" y1="51115" x2="13665" y2="73978"/>
                        <a14:backgroundMark x1="13665" y1="73978" x2="15087" y2="80855"/>
                        <a14:backgroundMark x1="13902" y1="60967" x2="13270" y2="79554"/>
                        <a14:backgroundMark x1="13270" y1="79554" x2="13981" y2="84201"/>
                        <a14:backgroundMark x1="15008" y1="60781" x2="12930" y2="86530"/>
                        <a14:backgroundMark x1="11655" y1="79868" x2="11927" y2="81784"/>
                        <a14:backgroundMark x1="12875" y1="71933" x2="16272" y2="83271"/>
                        <a14:backgroundMark x1="16272" y1="83271" x2="17062" y2="83271"/>
                        <a14:backgroundMark x1="13191" y1="81041" x2="28515" y2="84758"/>
                        <a14:backgroundMark x1="28515" y1="84758" x2="37599" y2="83457"/>
                        <a14:backgroundMark x1="50869" y1="77138" x2="25547" y2="85715"/>
                        <a14:backgroundMark x1="19589" y1="84201" x2="47709" y2="85316"/>
                        <a14:backgroundMark x1="49052" y1="79182" x2="17852" y2="81413"/>
                        <a14:backgroundMark x1="17852" y1="81413" x2="16272" y2="79554"/>
                        <a14:backgroundMark x1="26461" y1="65056" x2="51027" y2="71561"/>
                        <a14:backgroundMark x1="51027" y1="71561" x2="54107" y2="70632"/>
                        <a14:backgroundMark x1="52054" y1="65799" x2="26382" y2="78625"/>
                        <a14:backgroundMark x1="26382" y1="78625" x2="21485" y2="76580"/>
                        <a14:backgroundMark x1="40679" y1="74164" x2="53318" y2="76208"/>
                        <a14:backgroundMark x1="53318" y1="76208" x2="59163" y2="76022"/>
                        <a14:backgroundMark x1="48420" y1="73234" x2="37125" y2="81599"/>
                        <a14:backgroundMark x1="19984" y1="76022" x2="17852" y2="77509"/>
                        <a14:backgroundMark x1="17773" y1="73048" x2="22828" y2="80669"/>
                        <a14:backgroundMark x1="22828" y1="80669" x2="23618" y2="80855"/>
                        <a14:backgroundMark x1="22196" y1="68773" x2="16746" y2="78996"/>
                        <a14:backgroundMark x1="17804" y1="85721" x2="48815" y2="75651"/>
                        <a14:backgroundMark x1="46998" y1="84572" x2="44948" y2="85888"/>
                        <a14:backgroundMark x1="5055" y1="71004" x2="3397" y2="98885"/>
                        <a14:backgroundMark x1="3397" y1="66729" x2="2765" y2="92565"/>
                        <a14:backgroundMark x1="1738" y1="59480" x2="1185" y2="74907"/>
                        <a14:backgroundMark x1="1185" y1="74907" x2="2370" y2="88476"/>
                        <a14:backgroundMark x1="2370" y1="88476" x2="2528" y2="88848"/>
                        <a14:backgroundMark x1="6398" y1="52230" x2="7267" y2="85130"/>
                        <a14:backgroundMark x1="8057" y1="63197" x2="8689" y2="85130"/>
                        <a14:backgroundMark x1="6951" y1="69888" x2="5608" y2="85316"/>
                        <a14:backgroundMark x1="5371" y1="66171" x2="6240" y2="90706"/>
                        <a14:backgroundMark x1="10418" y1="97890" x2="13349" y2="98885"/>
                        <a14:backgroundMark x1="5687" y1="96283" x2="9477" y2="97570"/>
                        <a14:backgroundMark x1="13349" y1="98885" x2="14139" y2="98699"/>
                        <a14:backgroundMark x1="8933" y1="92637" x2="0" y2="94424"/>
                        <a14:backgroundMark x1="12908" y1="91842" x2="12685" y2="91886"/>
                        <a14:backgroundMark x1="28524" y1="93221" x2="12164" y2="96840"/>
                        <a14:backgroundMark x1="18167" y1="94981" x2="40600" y2="95725"/>
                        <a14:backgroundMark x1="47630" y1="84201" x2="56240" y2="85316"/>
                        <a14:backgroundMark x1="56477" y1="85316" x2="66588" y2="85874"/>
                        <a14:backgroundMark x1="70804" y1="86680" x2="67378" y2="87732"/>
                        <a14:backgroundMark x1="67378" y1="86431" x2="70882" y2="86963"/>
                        <a14:backgroundMark x1="70853" y1="85874" x2="73855" y2="84201"/>
                        <a14:backgroundMark x1="74487" y1="85688" x2="73339" y2="86482"/>
                        <a14:backgroundMark x1="73697" y1="85688" x2="71011" y2="86617"/>
                        <a14:backgroundMark x1="57820" y1="86431" x2="53318" y2="86989"/>
                        <a14:backgroundMark x1="64297" y1="86617" x2="70774" y2="87175"/>
                        <a14:backgroundMark x1="71880" y1="86989" x2="73697" y2="87732"/>
                        <a14:backgroundMark x1="74408" y1="87546" x2="71090" y2="88290"/>
                        <a14:backgroundMark x1="71011" y1="87175" x2="72670" y2="87546"/>
                        <a14:backgroundMark x1="73460" y1="88104" x2="70853" y2="88104"/>
                        <a14:backgroundMark x1="70853" y1="88290" x2="73065" y2="884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6CE6F-6243-459D-8980-41C19074FD06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</p:spTree>
    <p:extLst>
      <p:ext uri="{BB962C8B-B14F-4D97-AF65-F5344CB8AC3E}">
        <p14:creationId xmlns:p14="http://schemas.microsoft.com/office/powerpoint/2010/main" val="37901869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B187-1CD9-4B7E-B567-57FEDD1F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B7CB41-33E1-47AB-8DE4-0DF81E9F2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CD238E8-AF19-40E7-BC09-36552300C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468" y1="54221" x2="15919" y2="55977"/>
                        <a14:foregroundMark x1="32728" y1="49490" x2="24409" y2="52700"/>
                        <a14:foregroundMark x1="10399" y1="72031" x2="10181" y2="73066"/>
                        <a14:foregroundMark x1="12906" y1="60111" x2="11885" y2="64963"/>
                        <a14:foregroundMark x1="14233" y1="87866" x2="17852" y2="97955"/>
                        <a14:foregroundMark x1="10505" y1="77477" x2="11228" y2="79492"/>
                        <a14:foregroundMark x1="17852" y1="97955" x2="29630" y2="97159"/>
                        <a14:foregroundMark x1="63327" y1="82569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6498" y1="67847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32061" y2="55276"/>
                        <a14:foregroundMark x1="36833" y1="86605" x2="37204" y2="88104"/>
                        <a14:foregroundMark x1="31965" y1="66931" x2="34166" y2="75826"/>
                        <a14:foregroundMark x1="58030" y1="88675" x2="68136" y2="88952"/>
                        <a14:foregroundMark x1="37204" y1="88104" x2="43324" y2="88272"/>
                        <a14:foregroundMark x1="93361" y1="61973" x2="95261" y2="59665"/>
                        <a14:foregroundMark x1="74128" y1="85342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43432" y1="86240" x2="40600" y2="86617"/>
                        <a14:foregroundMark x1="72789" y1="82334" x2="68019" y2="82969"/>
                        <a14:foregroundMark x1="93681" y1="79554" x2="73048" y2="82300"/>
                        <a14:foregroundMark x1="37235" y1="56466" x2="37251" y2="56862"/>
                        <a14:foregroundMark x1="65951" y1="59961" x2="69036" y2="60595"/>
                        <a14:foregroundMark x1="69036" y1="60595" x2="76777" y2="59665"/>
                        <a14:foregroundMark x1="76777" y1="59665" x2="78357" y2="58364"/>
                        <a14:foregroundMark x1="30144" y1="33233" x2="26167" y2="37855"/>
                        <a14:foregroundMark x1="17373" y1="42064" x2="4897" y2="41264"/>
                        <a14:foregroundMark x1="25030" y1="42100" x2="31675" y2="47212"/>
                        <a14:foregroundMark x1="15245" y1="34572" x2="20788" y2="38837"/>
                        <a14:foregroundMark x1="31675" y1="47212" x2="31757" y2="47223"/>
                        <a14:foregroundMark x1="45103" y1="74349" x2="48484" y2="78700"/>
                        <a14:foregroundMark x1="57871" y1="89240" x2="71327" y2="94981"/>
                        <a14:foregroundMark x1="15666" y1="75193" x2="14632" y2="75258"/>
                        <a14:foregroundMark x1="23327" y1="74706" x2="20571" y2="74881"/>
                        <a14:foregroundMark x1="40679" y1="73606" x2="32482" y2="74126"/>
                        <a14:foregroundMark x1="11242" y1="77580" x2="10550" y2="78101"/>
                        <a14:foregroundMark x1="10490" y1="85923" x2="12401" y2="87918"/>
                        <a14:foregroundMark x1="14053" y1="88137" x2="23618" y2="89405"/>
                        <a14:foregroundMark x1="12401" y1="87918" x2="12858" y2="87979"/>
                        <a14:foregroundMark x1="6658" y1="62182" x2="4938" y2="71131"/>
                        <a14:foregroundMark x1="17193" y1="85130" x2="32584" y2="85130"/>
                        <a14:foregroundMark x1="10625" y1="85130" x2="11957" y2="85130"/>
                        <a14:foregroundMark x1="29484" y1="81270" x2="5822" y2="95788"/>
                        <a14:foregroundMark x1="5284" y1="53222" x2="5292" y2="55019"/>
                        <a14:foregroundMark x1="5213" y1="38662" x2="5237" y2="43647"/>
                        <a14:foregroundMark x1="5292" y1="55019" x2="6562" y2="60882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585" y1="42007" x2="11217" y2="62184"/>
                        <a14:foregroundMark x1="10907" y1="61759" x2="9637" y2="43309"/>
                        <a14:foregroundMark x1="28199" y1="90149" x2="44498" y2="88673"/>
                        <a14:foregroundMark x1="48615" y1="89209" x2="30569" y2="89405"/>
                        <a14:foregroundMark x1="64771" y1="89033" x2="57908" y2="89108"/>
                        <a14:foregroundMark x1="30490" y1="88848" x2="39573" y2="88476"/>
                        <a14:foregroundMark x1="57957" y1="88932" x2="62006" y2="89033"/>
                        <a14:foregroundMark x1="39573" y1="88476" x2="43784" y2="88581"/>
                        <a14:foregroundMark x1="53531" y1="90390" x2="30095" y2="91450"/>
                        <a14:foregroundMark x1="56620" y1="90250" x2="55299" y2="90310"/>
                        <a14:foregroundMark x1="62954" y1="89963" x2="57600" y2="90205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43955" y1="59176" x2="44297" y2="59014"/>
                        <a14:foregroundMark x1="45909" y1="58250" x2="45870" y2="58268"/>
                        <a14:foregroundMark x1="49832" y1="56392" x2="48943" y2="56813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73672" y1="89368" x2="78752" y2="88848"/>
                        <a14:foregroundMark x1="71021" y1="89639" x2="71952" y2="89544"/>
                        <a14:foregroundMark x1="67852" y1="89963" x2="68928" y2="89853"/>
                        <a14:foregroundMark x1="77725" y1="88290" x2="73855" y2="92007"/>
                        <a14:foregroundMark x1="17852" y1="55204" x2="17930" y2="60223"/>
                        <a14:foregroundMark x1="18878" y1="56691" x2="17930" y2="60223"/>
                        <a14:foregroundMark x1="49289" y1="89963" x2="55292" y2="89591"/>
                        <a14:foregroundMark x1="55292" y1="89591" x2="59874" y2="89963"/>
                        <a14:foregroundMark x1="60111" y1="88290" x2="59953" y2="88476"/>
                        <a14:foregroundMark x1="16983" y1="57063" x2="18088" y2="59108"/>
                        <a14:foregroundMark x1="16904" y1="57249" x2="17378" y2="59480"/>
                        <a14:foregroundMark x1="16904" y1="57249" x2="17220" y2="58736"/>
                        <a14:foregroundMark x1="16983" y1="57249" x2="17457" y2="59480"/>
                        <a14:foregroundMark x1="16825" y1="57249" x2="17220" y2="59294"/>
                        <a14:foregroundMark x1="16825" y1="57435" x2="17457" y2="59108"/>
                        <a14:foregroundMark x1="16904" y1="57435" x2="17141" y2="59665"/>
                        <a14:foregroundMark x1="16825" y1="57807" x2="17536" y2="58922"/>
                        <a14:foregroundMark x1="16825" y1="57807" x2="17615" y2="58922"/>
                        <a14:foregroundMark x1="17299" y1="59108" x2="18167" y2="59480"/>
                        <a14:foregroundMark x1="18246" y1="58178" x2="17378" y2="59108"/>
                        <a14:foregroundMark x1="16983" y1="57807" x2="17615" y2="58922"/>
                        <a14:foregroundMark x1="10348" y1="56877" x2="10588" y2="80807"/>
                        <a14:foregroundMark x1="10269" y1="53346" x2="10427" y2="89033"/>
                        <a14:foregroundMark x1="10427" y1="70818" x2="10427" y2="90706"/>
                        <a14:foregroundMark x1="10900" y1="88848" x2="6082" y2="89591"/>
                        <a14:foregroundMark x1="10190" y1="88662" x2="11453" y2="90149"/>
                        <a14:foregroundMark x1="14297" y1="45539" x2="16035" y2="52045"/>
                        <a14:foregroundMark x1="18167" y1="58922" x2="16983" y2="57993"/>
                        <a14:foregroundMark x1="16983" y1="42193" x2="19273" y2="39405"/>
                        <a14:foregroundMark x1="17203" y1="41572" x2="17062" y2="41822"/>
                        <a14:foregroundMark x1="18641" y1="39033" x2="17680" y2="40731"/>
                        <a14:foregroundMark x1="17062" y1="42193" x2="17451" y2="42289"/>
                        <a14:foregroundMark x1="18404" y1="40706" x2="17773" y2="41822"/>
                        <a14:foregroundMark x1="18483" y1="40520" x2="17299" y2="42007"/>
                        <a14:foregroundMark x1="18404" y1="40335" x2="17536" y2="41636"/>
                        <a14:foregroundMark x1="17694" y1="41822" x2="18246" y2="41078"/>
                        <a14:foregroundMark x1="18562" y1="40149" x2="18009" y2="41264"/>
                        <a14:foregroundMark x1="18720" y1="40520" x2="17378" y2="41636"/>
                        <a14:foregroundMark x1="17378" y1="41822" x2="18404" y2="41264"/>
                        <a14:foregroundMark x1="18641" y1="40892" x2="17536" y2="42007"/>
                        <a14:foregroundMark x1="17536" y1="41636" x2="18325" y2="41450"/>
                        <a14:foregroundMark x1="18562" y1="40706" x2="17378" y2="41822"/>
                        <a14:foregroundMark x1="18404" y1="40892" x2="17299" y2="42007"/>
                        <a14:foregroundMark x1="18720" y1="40520" x2="17457" y2="42007"/>
                        <a14:foregroundMark x1="16825" y1="58922" x2="17773" y2="59480"/>
                        <a14:foregroundMark x1="18483" y1="57993" x2="17930" y2="58922"/>
                        <a14:foregroundMark x1="16983" y1="57249" x2="16825" y2="58178"/>
                        <a14:foregroundMark x1="14534" y1="48327" x2="16351" y2="52974"/>
                        <a14:foregroundMark x1="17141" y1="41822" x2="18088" y2="41078"/>
                        <a14:foregroundMark x1="18720" y1="41264" x2="17457" y2="41822"/>
                        <a14:foregroundMark x1="17141" y1="41264" x2="18562" y2="41822"/>
                        <a14:foregroundMark x1="18641" y1="41078" x2="17220" y2="42007"/>
                        <a14:foregroundMark x1="16983" y1="41450" x2="18483" y2="41264"/>
                        <a14:foregroundMark x1="18483" y1="42007" x2="16983" y2="42007"/>
                        <a14:foregroundMark x1="17141" y1="41264" x2="18562" y2="41264"/>
                        <a14:foregroundMark x1="19036" y1="39033" x2="17615" y2="41078"/>
                        <a14:foregroundMark x1="16588" y1="38848" x2="17852" y2="39405"/>
                        <a14:foregroundMark x1="15166" y1="50929" x2="16193" y2="53903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18679" y1="44674" x2="23776" y2="55576"/>
                        <a14:backgroundMark x1="23776" y1="55576" x2="46288" y2="62454"/>
                        <a14:backgroundMark x1="46288" y1="62454" x2="64060" y2="59665"/>
                        <a14:backgroundMark x1="64060" y1="59665" x2="74171" y2="49442"/>
                        <a14:backgroundMark x1="23065" y1="55204" x2="28752" y2="60781"/>
                        <a14:backgroundMark x1="28752" y1="60781" x2="32148" y2="61896"/>
                        <a14:backgroundMark x1="27725" y1="56506" x2="24013" y2="61338"/>
                        <a14:backgroundMark x1="25197" y1="57807" x2="28199" y2="60409"/>
                        <a14:backgroundMark x1="27646" y1="56134" x2="21959" y2="60967"/>
                        <a14:backgroundMark x1="21959" y1="60967" x2="21959" y2="60967"/>
                        <a14:backgroundMark x1="23776" y1="57807" x2="28831" y2="60037"/>
                        <a14:backgroundMark x1="28436" y1="57807" x2="25671" y2="60223"/>
                        <a14:backgroundMark x1="24882" y1="57621" x2="30332" y2="63755"/>
                        <a14:backgroundMark x1="30332" y1="63755" x2="30490" y2="63755"/>
                        <a14:backgroundMark x1="27409" y1="60409" x2="32938" y2="63383"/>
                        <a14:backgroundMark x1="28041" y1="60967" x2="35466" y2="65242"/>
                        <a14:backgroundMark x1="35466" y1="65242" x2="38626" y2="64312"/>
                        <a14:backgroundMark x1="30095" y1="63941" x2="36967" y2="64870"/>
                        <a14:backgroundMark x1="36967" y1="64870" x2="45419" y2="62639"/>
                        <a14:backgroundMark x1="34992" y1="64684" x2="48499" y2="65242"/>
                        <a14:backgroundMark x1="48499" y1="65242" x2="50237" y2="64312"/>
                        <a14:backgroundMark x1="35782" y1="67100" x2="42733" y2="67100"/>
                        <a14:backgroundMark x1="42733" y1="67100" x2="46919" y2="65056"/>
                        <a14:backgroundMark x1="37757" y1="62454" x2="48973" y2="62825"/>
                        <a14:backgroundMark x1="48973" y1="62825" x2="56793" y2="62639"/>
                        <a14:backgroundMark x1="40995" y1="64684" x2="61374" y2="57807"/>
                        <a14:backgroundMark x1="49526" y1="57621" x2="62480" y2="53532"/>
                        <a14:backgroundMark x1="45577" y1="59480" x2="61690" y2="59480"/>
                        <a14:backgroundMark x1="61690" y1="59480" x2="64218" y2="59108"/>
                        <a14:backgroundMark x1="45103" y1="61338" x2="62006" y2="56134"/>
                        <a14:backgroundMark x1="44392" y1="51115" x2="63823" y2="53532"/>
                        <a14:backgroundMark x1="55529" y1="56506" x2="66588" y2="53532"/>
                        <a14:backgroundMark x1="65640" y1="53903" x2="74171" y2="50558"/>
                        <a14:backgroundMark x1="73065" y1="48141" x2="61532" y2="55762"/>
                        <a14:backgroundMark x1="67930" y1="47398" x2="72275" y2="47955"/>
                        <a14:backgroundMark x1="73144" y1="45167" x2="70458" y2="50000"/>
                        <a14:backgroundMark x1="71643" y1="46654" x2="72670" y2="48699"/>
                        <a14:backgroundMark x1="73144" y1="47398" x2="69431" y2="50000"/>
                        <a14:backgroundMark x1="69747" y1="48141" x2="73618" y2="48513"/>
                        <a14:backgroundMark x1="72907" y1="47955" x2="65403" y2="50558"/>
                        <a14:backgroundMark x1="65403" y1="50558" x2="65403" y2="50558"/>
                        <a14:backgroundMark x1="65403" y1="49814" x2="61927" y2="53346"/>
                        <a14:backgroundMark x1="68957" y1="49814" x2="62796" y2="53903"/>
                        <a14:backgroundMark x1="62796" y1="53903" x2="62559" y2="53903"/>
                        <a14:backgroundMark x1="18325" y1="61524" x2="23144" y2="70074"/>
                        <a14:backgroundMark x1="23144" y1="70074" x2="30569" y2="75651"/>
                        <a14:backgroundMark x1="18243" y1="61437" x2="17062" y2="63383"/>
                        <a14:backgroundMark x1="20142" y1="64684" x2="30016" y2="72862"/>
                        <a14:backgroundMark x1="28673" y1="72862" x2="23223" y2="74349"/>
                        <a14:backgroundMark x1="24645" y1="71004" x2="31675" y2="75651"/>
                        <a14:backgroundMark x1="31675" y1="75651" x2="32070" y2="75651"/>
                        <a14:backgroundMark x1="31596" y1="71375" x2="26145" y2="76022"/>
                        <a14:backgroundMark x1="26145" y1="76022" x2="25434" y2="74907"/>
                        <a14:backgroundMark x1="25434" y1="73048" x2="31675" y2="78810"/>
                        <a14:backgroundMark x1="31675" y1="78810" x2="38784" y2="80483"/>
                        <a14:backgroundMark x1="39179" y1="80855" x2="30253" y2="80483"/>
                        <a14:backgroundMark x1="30885" y1="77509" x2="45893" y2="82900"/>
                        <a14:backgroundMark x1="46367" y1="83271" x2="40205" y2="83271"/>
                        <a14:backgroundMark x1="40205" y1="83271" x2="38310" y2="81784"/>
                        <a14:backgroundMark x1="35466" y1="80297" x2="48499" y2="81413"/>
                        <a14:backgroundMark x1="43997" y1="84201" x2="54502" y2="85130"/>
                        <a14:backgroundMark x1="43997" y1="85874" x2="53280" y2="87080"/>
                        <a14:backgroundMark x1="48657" y1="84201" x2="62559" y2="84201"/>
                        <a14:backgroundMark x1="45419" y1="80855" x2="62164" y2="84201"/>
                        <a14:backgroundMark x1="50632" y1="84201" x2="70300" y2="85874"/>
                        <a14:backgroundMark x1="59211" y1="85947" x2="69668" y2="86059"/>
                        <a14:backgroundMark x1="52370" y1="85874" x2="59207" y2="85947"/>
                        <a14:backgroundMark x1="68878" y1="86431" x2="70893" y2="87036"/>
                        <a14:backgroundMark x1="73618" y1="86059" x2="73062" y2="86814"/>
                        <a14:backgroundMark x1="73855" y1="84572" x2="71221" y2="87003"/>
                        <a14:backgroundMark x1="73302" y1="85688" x2="72275" y2="88290"/>
                        <a14:backgroundMark x1="71564" y1="85316" x2="73065" y2="87546"/>
                        <a14:backgroundMark x1="73855" y1="86059" x2="72275" y2="87732"/>
                        <a14:backgroundMark x1="72117" y1="88290" x2="73302" y2="87732"/>
                        <a14:backgroundMark x1="73618" y1="86989" x2="73618" y2="86989"/>
                        <a14:backgroundMark x1="24171" y1="73792" x2="27172" y2="77138"/>
                        <a14:backgroundMark x1="29700" y1="80483" x2="41232" y2="81041"/>
                        <a14:backgroundMark x1="32938" y1="83829" x2="40442" y2="84015"/>
                        <a14:backgroundMark x1="40916" y1="77323" x2="34755" y2="82900"/>
                        <a14:backgroundMark x1="34755" y1="82900" x2="34518" y2="83271"/>
                        <a14:backgroundMark x1="47630" y1="83271" x2="54581" y2="85130"/>
                        <a14:backgroundMark x1="54581" y1="85130" x2="60585" y2="84758"/>
                        <a14:backgroundMark x1="60585" y1="84758" x2="61453" y2="84015"/>
                        <a14:backgroundMark x1="23065" y1="64684" x2="25355" y2="73048"/>
                        <a14:backgroundMark x1="25829" y1="72305" x2="32306" y2="75279"/>
                        <a14:backgroundMark x1="28436" y1="62639" x2="25355" y2="69888"/>
                        <a14:backgroundMark x1="18431" y1="44889" x2="18404" y2="44981"/>
                        <a14:backgroundMark x1="36572" y1="78625" x2="38942" y2="79554"/>
                        <a14:backgroundMark x1="38073" y1="76580" x2="35545" y2="78439"/>
                        <a14:backgroundMark x1="36098" y1="76766" x2="36098" y2="76766"/>
                        <a14:backgroundMark x1="316" y1="67472" x2="4344" y2="93680"/>
                        <a14:backgroundMark x1="4344" y1="93680" x2="4423" y2="93680"/>
                        <a14:backgroundMark x1="2054" y1="66914" x2="395" y2="79926"/>
                        <a14:backgroundMark x1="395" y1="79926" x2="237" y2="80483"/>
                        <a14:backgroundMark x1="790" y1="65056" x2="4186" y2="77695"/>
                        <a14:backgroundMark x1="5055" y1="76394" x2="3949" y2="82528"/>
                        <a14:backgroundMark x1="5687" y1="72119" x2="3160" y2="81599"/>
                        <a14:backgroundMark x1="5450" y1="76766" x2="7820" y2="85874"/>
                        <a14:backgroundMark x1="9068" y1="85779" x2="8963" y2="86398"/>
                        <a14:backgroundMark x1="8373" y1="78996" x2="9052" y2="82103"/>
                        <a14:backgroundMark x1="7741" y1="58364" x2="9025" y2="75881"/>
                        <a14:backgroundMark x1="11837" y1="71364" x2="13665" y2="77509"/>
                        <a14:backgroundMark x1="11835" y1="71171" x2="14297" y2="81413"/>
                        <a14:backgroundMark x1="12480" y1="51859" x2="18009" y2="75093"/>
                        <a14:backgroundMark x1="13428" y1="51115" x2="11848" y2="52974"/>
                        <a14:backgroundMark x1="12164" y1="50929" x2="15561" y2="61710"/>
                        <a14:backgroundMark x1="14613" y1="53903" x2="14534" y2="58178"/>
                        <a14:backgroundMark x1="14850" y1="60223" x2="20379" y2="79926"/>
                        <a14:backgroundMark x1="17536" y1="71561" x2="16509" y2="79554"/>
                        <a14:backgroundMark x1="20221" y1="42379" x2="22196" y2="52788"/>
                        <a14:backgroundMark x1="13900" y1="49987" x2="12243" y2="51859"/>
                        <a14:backgroundMark x1="18604" y1="44674" x2="16335" y2="47237"/>
                        <a14:backgroundMark x1="19256" y1="43938" x2="19064" y2="44154"/>
                        <a14:backgroundMark x1="24092" y1="38476" x2="19468" y2="43699"/>
                        <a14:backgroundMark x1="25908" y1="32900" x2="23618" y2="41450"/>
                        <a14:backgroundMark x1="23223" y1="35874" x2="25355" y2="40520"/>
                        <a14:backgroundMark x1="20063" y1="48699" x2="22038" y2="53532"/>
                        <a14:backgroundMark x1="13586" y1="80112" x2="14534" y2="83643"/>
                        <a14:backgroundMark x1="14376" y1="78996" x2="14929" y2="81784"/>
                        <a14:backgroundMark x1="5529" y1="81041" x2="7978" y2="83643"/>
                        <a14:backgroundMark x1="7188" y1="55576" x2="7741" y2="61338"/>
                        <a14:backgroundMark x1="69668" y1="86989" x2="71801" y2="86617"/>
                        <a14:backgroundMark x1="12717" y1="75465" x2="14060" y2="85316"/>
                        <a14:backgroundMark x1="12875" y1="80669" x2="16114" y2="84387"/>
                        <a14:backgroundMark x1="16588" y1="81599" x2="14139" y2="84387"/>
                        <a14:backgroundMark x1="11927" y1="78439" x2="14692" y2="87175"/>
                        <a14:backgroundMark x1="5371" y1="93309" x2="5924" y2="94610"/>
                        <a14:backgroundMark x1="5134" y1="88848" x2="3949" y2="96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7E5AC2-B253-4CBF-9155-1BA33728429D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A4784-3D63-41E8-8904-063D5AA9B061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4CFD59-691D-4568-80BC-5173D5748E52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D7A13-6AF7-4155-91D8-34C6C18D243F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EBAE4-017C-4513-8794-445752E34F3E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17902779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9EA6-D650-4A1C-8CAC-1F9351DE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E5C12D-9B4F-4D7C-A756-F8D99804B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287758-7658-4E8F-9DD3-32D901B2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19546" y1="54577" x2="14672" y2="56458"/>
                        <a14:foregroundMark x1="32728" y1="49490" x2="23869" y2="52909"/>
                        <a14:foregroundMark x1="12713" y1="61027" x2="11882" y2="64981"/>
                        <a14:foregroundMark x1="13664" y1="86283" x2="17852" y2="97955"/>
                        <a14:foregroundMark x1="10394" y1="77169" x2="11530" y2="80334"/>
                        <a14:foregroundMark x1="17852" y1="97955" x2="29630" y2="97159"/>
                        <a14:foregroundMark x1="65078" y1="81034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4883" y1="65701" x2="44866" y2="66171"/>
                        <a14:foregroundMark x1="44866" y1="66171" x2="58052" y2="79714"/>
                        <a14:foregroundMark x1="61787" y1="80416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30096" y2="58476"/>
                        <a14:foregroundMark x1="36215" y1="84106" x2="37204" y2="88104"/>
                        <a14:foregroundMark x1="32843" y1="70477" x2="34010" y2="75196"/>
                        <a14:foregroundMark x1="37204" y1="88104" x2="54025" y2="88565"/>
                        <a14:foregroundMark x1="93361" y1="61973" x2="95261" y2="59665"/>
                        <a14:foregroundMark x1="75794" y1="83317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7819" y1="41316" x2="82859" y2="51859"/>
                        <a14:foregroundMark x1="72907" y1="31041" x2="77171" y2="39960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43228" y1="86267" x2="40600" y2="86617"/>
                        <a14:foregroundMark x1="93681" y1="79554" x2="72323" y2="82396"/>
                        <a14:foregroundMark x1="37235" y1="56466" x2="37367" y2="59781"/>
                        <a14:foregroundMark x1="48950" y1="49582" x2="53067" y2="53837"/>
                        <a14:foregroundMark x1="66403" y1="60054" x2="69036" y2="60595"/>
                        <a14:foregroundMark x1="69036" y1="60595" x2="76777" y2="59665"/>
                        <a14:foregroundMark x1="76777" y1="59665" x2="78357" y2="58364"/>
                        <a14:foregroundMark x1="30144" y1="33233" x2="26698" y2="37239"/>
                        <a14:foregroundMark x1="19111" y1="42176" x2="4897" y2="41264"/>
                        <a14:foregroundMark x1="24673" y1="41825" x2="31675" y2="47212"/>
                        <a14:foregroundMark x1="15245" y1="34572" x2="21275" y2="39211"/>
                        <a14:foregroundMark x1="31675" y1="47212" x2="31757" y2="47223"/>
                        <a14:foregroundMark x1="45103" y1="74349" x2="45943" y2="75430"/>
                        <a14:foregroundMark x1="60929" y1="90544" x2="71327" y2="94981"/>
                        <a14:foregroundMark x1="16381" y1="75147" x2="14297" y2="75279"/>
                        <a14:foregroundMark x1="26050" y1="74535" x2="19475" y2="74951"/>
                        <a14:foregroundMark x1="31849" y1="74166" x2="30983" y2="74221"/>
                        <a14:foregroundMark x1="40679" y1="73606" x2="32433" y2="74129"/>
                        <a14:foregroundMark x1="11626" y1="77290" x2="10031" y2="78491"/>
                        <a14:foregroundMark x1="14297" y1="75279" x2="14226" y2="75332"/>
                        <a14:foregroundMark x1="10697" y1="86139" x2="12401" y2="87918"/>
                        <a14:foregroundMark x1="1185" y1="76208" x2="1342" y2="76372"/>
                        <a14:foregroundMark x1="12401" y1="87918" x2="23618" y2="89405"/>
                        <a14:foregroundMark x1="34209" y1="85130" x2="37195" y2="85130"/>
                        <a14:foregroundMark x1="27359" y1="85130" x2="32651" y2="85130"/>
                        <a14:foregroundMark x1="25531" y1="85130" x2="25767" y2="85130"/>
                        <a14:foregroundMark x1="15839" y1="85130" x2="25336" y2="85130"/>
                        <a14:foregroundMark x1="10595" y1="85130" x2="11853" y2="85130"/>
                        <a14:foregroundMark x1="4672" y1="96493" x2="4107" y2="96840"/>
                        <a14:foregroundMark x1="24902" y1="84082" x2="7689" y2="94642"/>
                        <a14:foregroundMark x1="5213" y1="38662" x2="5237" y2="43647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1097" y1="58358" x2="11212" y2="62025"/>
                        <a14:foregroundMark x1="10923" y1="52810" x2="11069" y2="57480"/>
                        <a14:foregroundMark x1="10585" y1="42007" x2="10898" y2="52014"/>
                        <a14:foregroundMark x1="10799" y1="60200" x2="9637" y2="43309"/>
                        <a14:foregroundMark x1="28199" y1="90149" x2="51237" y2="88063"/>
                        <a14:foregroundMark x1="54186" y1="89148" x2="30569" y2="89405"/>
                        <a14:foregroundMark x1="30490" y1="88848" x2="39573" y2="88476"/>
                        <a14:foregroundMark x1="39573" y1="88476" x2="54100" y2="88837"/>
                        <a14:foregroundMark x1="54515" y1="90345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51860" y1="55432" x2="47175" y2="57651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53633" y1="89963" x2="59321" y2="89405"/>
                        <a14:foregroundMark x1="59321" y1="89405" x2="61927" y2="89405"/>
                        <a14:foregroundMark x1="60900" y1="89591" x2="67852" y2="89591"/>
                        <a14:foregroundMark x1="67852" y1="89591" x2="68262" y2="89453"/>
                        <a14:foregroundMark x1="74934" y1="87856" x2="76935" y2="88476"/>
                        <a14:foregroundMark x1="69295" y1="90265" x2="67220" y2="90706"/>
                        <a14:foregroundMark x1="77725" y1="88476" x2="74586" y2="89143"/>
                        <a14:foregroundMark x1="68641" y1="88290" x2="52133" y2="91264"/>
                        <a14:foregroundMark x1="53476" y1="88848" x2="55924" y2="89033"/>
                        <a14:foregroundMark x1="26251" y1="76231" x2="26224" y2="77138"/>
                        <a14:foregroundMark x1="26382" y1="71747" x2="26355" y2="72677"/>
                        <a14:foregroundMark x1="26461" y1="57063" x2="26216" y2="58697"/>
                        <a14:foregroundMark x1="68878" y1="89405" x2="70077" y2="89566"/>
                        <a14:foregroundMark x1="75276" y1="89033" x2="75276" y2="89033"/>
                        <a14:foregroundMark x1="74252" y1="90133" x2="75434" y2="90335"/>
                        <a14:foregroundMark x1="69984" y1="89405" x2="70902" y2="89561"/>
                        <a14:foregroundMark x1="25559" y1="75396" x2="25276" y2="76394"/>
                        <a14:foregroundMark x1="26303" y1="74721" x2="25908" y2="76022"/>
                        <a14:foregroundMark x1="25716" y1="61039" x2="27409" y2="58550"/>
                        <a14:foregroundMark x1="8896" y1="88836" x2="9716" y2="93123"/>
                        <a14:foregroundMark x1="16191" y1="51376" x2="16509" y2="52602"/>
                        <a14:foregroundMark x1="14534" y1="44981" x2="15123" y2="47256"/>
                        <a14:foregroundMark x1="22777" y1="53045" x2="22907" y2="53346"/>
                        <a14:foregroundMark x1="18325" y1="42751" x2="19896" y2="46382"/>
                        <a14:foregroundMark x1="16825" y1="57063" x2="18325" y2="58550"/>
                        <a14:foregroundMark x1="16825" y1="57993" x2="17378" y2="59294"/>
                        <a14:foregroundMark x1="16904" y1="58364" x2="17852" y2="58736"/>
                        <a14:foregroundMark x1="17220" y1="59480" x2="17930" y2="59851"/>
                        <a14:foregroundMark x1="16746" y1="58922" x2="18009" y2="59480"/>
                        <a14:foregroundMark x1="18483" y1="57807" x2="18246" y2="59108"/>
                        <a14:foregroundMark x1="26145" y1="72305" x2="25434" y2="72677"/>
                        <a14:foregroundMark x1="26066" y1="72677" x2="25513" y2="72862"/>
                        <a14:foregroundMark x1="25249" y1="73677" x2="25513" y2="73234"/>
                        <a14:foregroundMark x1="26066" y1="72305" x2="25887" y2="72606"/>
                        <a14:foregroundMark x1="25671" y1="73048" x2="25926" y2="72915"/>
                        <a14:foregroundMark x1="25921" y1="72872" x2="25434" y2="73048"/>
                        <a14:foregroundMark x1="25513" y1="72491" x2="26303" y2="72491"/>
                        <a14:foregroundMark x1="26156" y1="74719" x2="25829" y2="75279"/>
                        <a14:foregroundMark x1="25118" y1="59665" x2="25671" y2="61152"/>
                        <a14:foregroundMark x1="10427" y1="58364" x2="10648" y2="81745"/>
                        <a14:foregroundMark x1="25987" y1="72119" x2="25829" y2="72305"/>
                        <a14:foregroundMark x1="25987" y1="72305" x2="25513" y2="72862"/>
                        <a14:foregroundMark x1="26382" y1="72305" x2="25513" y2="72677"/>
                        <a14:foregroundMark x1="25829" y1="72119" x2="25671" y2="72677"/>
                        <a14:foregroundMark x1="25829" y1="71561" x2="25434" y2="72119"/>
                        <a14:foregroundMark x1="25513" y1="72119" x2="25987" y2="71933"/>
                        <a14:foregroundMark x1="26154" y1="74700" x2="25513" y2="76208"/>
                        <a14:foregroundMark x1="25750" y1="75093" x2="26241" y2="75382"/>
                        <a14:foregroundMark x1="25829" y1="59480" x2="26066" y2="62082"/>
                        <a14:foregroundMark x1="26382" y1="59665" x2="26303" y2="61152"/>
                        <a14:foregroundMark x1="26066" y1="60409" x2="26777" y2="62825"/>
                        <a14:foregroundMark x1="25829" y1="75651" x2="27251" y2="78067"/>
                        <a14:foregroundMark x1="26382" y1="73234" x2="27251" y2="73048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949" y1="93338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30648" y1="64312" x2="50790" y2="59294"/>
                        <a14:backgroundMark x1="50790" y1="59294" x2="72512" y2="42937"/>
                        <a14:backgroundMark x1="72512" y1="42937" x2="77488" y2="42565"/>
                        <a14:backgroundMark x1="76224" y1="44796" x2="54107" y2="57621"/>
                        <a14:backgroundMark x1="65798" y1="46097" x2="72512" y2="50929"/>
                        <a14:backgroundMark x1="72512" y1="50929" x2="75671" y2="49814"/>
                        <a14:backgroundMark x1="73934" y1="44796" x2="53870" y2="57063"/>
                        <a14:backgroundMark x1="53870" y1="56691" x2="64218" y2="58550"/>
                        <a14:backgroundMark x1="64218" y1="58550" x2="72749" y2="54833"/>
                        <a14:backgroundMark x1="72749" y1="54833" x2="75197" y2="51487"/>
                        <a14:backgroundMark x1="76698" y1="42565" x2="49526" y2="63197"/>
                        <a14:backgroundMark x1="49526" y1="63197" x2="49289" y2="63755"/>
                        <a14:backgroundMark x1="68483" y1="45167" x2="56003" y2="57621"/>
                        <a14:backgroundMark x1="59953" y1="52974" x2="50000" y2="60037"/>
                        <a14:backgroundMark x1="50632" y1="60037" x2="42812" y2="63755"/>
                        <a14:backgroundMark x1="42812" y1="63755" x2="42812" y2="63755"/>
                        <a14:backgroundMark x1="42812" y1="63755" x2="38863" y2="65613"/>
                        <a14:backgroundMark x1="40758" y1="62454" x2="31043" y2="68587"/>
                        <a14:backgroundMark x1="42180" y1="61338" x2="32859" y2="63755"/>
                        <a14:backgroundMark x1="32701" y1="59480" x2="26461" y2="67658"/>
                        <a14:backgroundMark x1="29226" y1="60037" x2="29226" y2="60037"/>
                        <a14:backgroundMark x1="31122" y1="75279" x2="32622" y2="79926"/>
                        <a14:backgroundMark x1="27646" y1="76766" x2="73129" y2="85314"/>
                        <a14:backgroundMark x1="49052" y1="85316" x2="66861" y2="85849"/>
                        <a14:backgroundMark x1="71801" y1="84201" x2="47630" y2="84201"/>
                        <a14:backgroundMark x1="45814" y1="84201" x2="58847" y2="83271"/>
                        <a14:backgroundMark x1="47393" y1="81599" x2="36572" y2="82900"/>
                        <a14:backgroundMark x1="51659" y1="76766" x2="37915" y2="80297"/>
                        <a14:backgroundMark x1="42259" y1="78067" x2="32070" y2="83271"/>
                        <a14:backgroundMark x1="32385" y1="81041" x2="25118" y2="82900"/>
                        <a14:backgroundMark x1="25118" y1="82900" x2="24408" y2="81413"/>
                        <a14:backgroundMark x1="28015" y1="78484" x2="28831" y2="78996"/>
                        <a14:backgroundMark x1="29068" y1="72862" x2="28264" y2="75384"/>
                        <a14:backgroundMark x1="29700" y1="73048" x2="29305" y2="79182"/>
                        <a14:backgroundMark x1="28435" y1="76248" x2="28185" y2="77071"/>
                        <a14:backgroundMark x1="29068" y1="74164" x2="29200" y2="73730"/>
                        <a14:backgroundMark x1="28339" y1="76086" x2="28199" y2="78067"/>
                        <a14:backgroundMark x1="28436" y1="74721" x2="28376" y2="75563"/>
                        <a14:backgroundMark x1="28436" y1="73606" x2="28436" y2="74907"/>
                        <a14:backgroundMark x1="27293" y1="78660" x2="27409" y2="80297"/>
                        <a14:backgroundMark x1="28831" y1="56506" x2="28436" y2="65613"/>
                        <a14:backgroundMark x1="69315" y1="87852" x2="68641" y2="87732"/>
                        <a14:backgroundMark x1="72648" y1="87175" x2="75118" y2="87175"/>
                        <a14:backgroundMark x1="68878" y1="87175" x2="69505" y2="87175"/>
                        <a14:backgroundMark x1="37520" y1="61896" x2="39100" y2="68959"/>
                        <a14:backgroundMark x1="39179" y1="63383" x2="37520" y2="68216"/>
                        <a14:backgroundMark x1="59558" y1="52788" x2="52449" y2="57249"/>
                        <a14:backgroundMark x1="36335" y1="63941" x2="38626" y2="68587"/>
                        <a14:backgroundMark x1="73697" y1="87918" x2="70063" y2="86617"/>
                        <a14:backgroundMark x1="73223" y1="86245" x2="71880" y2="87546"/>
                        <a14:backgroundMark x1="71722" y1="87918" x2="73302" y2="88104"/>
                        <a14:backgroundMark x1="73618" y1="87918" x2="71801" y2="88290"/>
                        <a14:backgroundMark x1="71406" y1="87732" x2="74013" y2="87918"/>
                        <a14:backgroundMark x1="40284" y1="82900" x2="48578" y2="84572"/>
                        <a14:backgroundMark x1="869" y1="65985" x2="7188" y2="99814"/>
                        <a14:backgroundMark x1="1896" y1="76952" x2="6872" y2="99628"/>
                        <a14:backgroundMark x1="2844" y1="74164" x2="8294" y2="85502"/>
                        <a14:backgroundMark x1="9005" y1="87361" x2="8610" y2="57249"/>
                        <a14:backgroundMark x1="11897" y1="71767" x2="14376" y2="82714"/>
                        <a14:backgroundMark x1="8610" y1="57249" x2="9092" y2="59377"/>
                        <a14:backgroundMark x1="14376" y1="82714" x2="14613" y2="85130"/>
                        <a14:backgroundMark x1="9234" y1="74436" x2="7820" y2="79926"/>
                        <a14:backgroundMark x1="9245" y1="75537" x2="6003" y2="87361"/>
                        <a14:backgroundMark x1="12243" y1="53160" x2="18325" y2="76580"/>
                        <a14:backgroundMark x1="13270" y1="50743" x2="12717" y2="55762"/>
                        <a14:backgroundMark x1="11769" y1="50372" x2="14376" y2="56320"/>
                        <a14:backgroundMark x1="13033" y1="49628" x2="12480" y2="57993"/>
                        <a14:backgroundMark x1="17839" y1="46027" x2="16870" y2="47930"/>
                        <a14:backgroundMark x1="19747" y1="41636" x2="21959" y2="46283"/>
                        <a14:backgroundMark x1="26303" y1="36245" x2="21090" y2="42937"/>
                        <a14:backgroundMark x1="21090" y1="42937" x2="20774" y2="42937"/>
                        <a14:backgroundMark x1="22584" y1="53950" x2="25908" y2="68587"/>
                        <a14:backgroundMark x1="18247" y1="46969" x2="16956" y2="48263"/>
                        <a14:backgroundMark x1="18315" y1="47127" x2="17111" y2="48861"/>
                        <a14:backgroundMark x1="14138" y1="49520" x2="13270" y2="50558"/>
                        <a14:backgroundMark x1="17573" y1="45412" x2="16538" y2="46650"/>
                        <a14:backgroundMark x1="15719" y1="46097" x2="17694" y2="50372"/>
                        <a14:backgroundMark x1="20932" y1="46097" x2="23618" y2="51301"/>
                        <a14:backgroundMark x1="18878" y1="48141" x2="21801" y2="55762"/>
                        <a14:backgroundMark x1="5845" y1="57807" x2="8689" y2="70632"/>
                        <a14:backgroundMark x1="8373" y1="56691" x2="3397" y2="68216"/>
                        <a14:backgroundMark x1="3397" y1="68216" x2="2607" y2="75279"/>
                        <a14:backgroundMark x1="4660" y1="55762" x2="7425" y2="67472"/>
                        <a14:backgroundMark x1="6398" y1="54833" x2="4186" y2="64126"/>
                        <a14:backgroundMark x1="4423" y1="68773" x2="6082" y2="77509"/>
                        <a14:backgroundMark x1="27823" y1="76793" x2="27962" y2="77881"/>
                        <a14:backgroundMark x1="27314" y1="72801" x2="27565" y2="74770"/>
                        <a14:backgroundMark x1="14060" y1="80297" x2="16035" y2="84758"/>
                        <a14:backgroundMark x1="15640" y1="78439" x2="11690" y2="84758"/>
                        <a14:backgroundMark x1="7741" y1="86245" x2="9242" y2="87918"/>
                        <a14:backgroundMark x1="8926" y1="83829" x2="10032" y2="87175"/>
                        <a14:backgroundMark x1="9163" y1="84201" x2="9953" y2="86245"/>
                        <a14:backgroundMark x1="9637" y1="78625" x2="9637" y2="81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7CA8134-7FA5-4C70-9061-14D94AF517F2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95F98F-0540-4102-9982-F7C67585C592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921570-48D3-456A-9D8F-E0A7C6001A3F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8D85BB-08EB-49A5-BD5C-72557C6F8E2F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7409C-7D6B-43A2-9450-5C57CB397FB0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31693942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2536F5-3929-4A8E-B699-B773665A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55137B-D0BD-48DB-BFF0-B8D5F771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B600D5-F921-4BB6-B2B8-CE30051A3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715" y1="54126" x2="15512" y2="56134"/>
                        <a14:foregroundMark x1="32728" y1="49490" x2="23818" y2="52928"/>
                        <a14:foregroundMark x1="10261" y1="72689" x2="9930" y2="74262"/>
                        <a14:foregroundMark x1="12940" y1="59948" x2="12065" y2="64108"/>
                        <a14:foregroundMark x1="13840" y1="86774" x2="17852" y2="97955"/>
                        <a14:foregroundMark x1="9919" y1="75843" x2="12718" y2="83645"/>
                        <a14:foregroundMark x1="17852" y1="97955" x2="29630" y2="97159"/>
                        <a14:foregroundMark x1="63326" y1="82569" x2="86028" y2="62672"/>
                        <a14:foregroundMark x1="54766" y1="90072" x2="56045" y2="88951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6705" y1="68059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53386" y2="88547"/>
                        <a14:foregroundMark x1="93361" y1="61973" x2="95261" y2="59665"/>
                        <a14:foregroundMark x1="76697" y1="82221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9581" y1="45001" x2="82859" y2="51859"/>
                        <a14:foregroundMark x1="72907" y1="31041" x2="78941" y2="43663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214" y1="46455" x2="78831" y2="76208"/>
                        <a14:foregroundMark x1="79384" y1="33271" x2="79251" y2="4357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43663" y1="86210" x2="40600" y2="86617"/>
                        <a14:foregroundMark x1="72273" y1="82402" x2="67659" y2="83016"/>
                        <a14:foregroundMark x1="93681" y1="79554" x2="75837" y2="81928"/>
                        <a14:foregroundMark x1="37235" y1="56466" x2="37678" y2="67658"/>
                        <a14:foregroundMark x1="37678" y1="67658" x2="37362" y2="68773"/>
                        <a14:foregroundMark x1="48950" y1="49582" x2="51514" y2="52232"/>
                        <a14:foregroundMark x1="66129" y1="59998" x2="69036" y2="60595"/>
                        <a14:foregroundMark x1="69036" y1="60595" x2="76777" y2="59665"/>
                        <a14:foregroundMark x1="76777" y1="59665" x2="78357" y2="58364"/>
                        <a14:foregroundMark x1="30144" y1="33233" x2="25741" y2="38351"/>
                        <a14:foregroundMark x1="18905" y1="42163" x2="4897" y2="41264"/>
                        <a14:foregroundMark x1="25242" y1="42263" x2="31675" y2="47212"/>
                        <a14:foregroundMark x1="15245" y1="34572" x2="20661" y2="38739"/>
                        <a14:foregroundMark x1="31675" y1="47212" x2="31757" y2="47223"/>
                        <a14:foregroundMark x1="45103" y1="74349" x2="49676" y2="80233"/>
                        <a14:foregroundMark x1="59416" y1="89899" x2="71327" y2="94981"/>
                        <a14:foregroundMark x1="40679" y1="73606" x2="19853" y2="74926"/>
                        <a14:foregroundMark x1="11413" y1="77451" x2="9899" y2="78591"/>
                        <a14:foregroundMark x1="10190" y1="85609" x2="12401" y2="87918"/>
                        <a14:foregroundMark x1="13307" y1="88038" x2="23618" y2="89405"/>
                        <a14:foregroundMark x1="12401" y1="87918" x2="13207" y2="88025"/>
                        <a14:foregroundMark x1="6345" y1="63809" x2="5723" y2="67044"/>
                        <a14:foregroundMark x1="14533" y1="85130" x2="37785" y2="85130"/>
                        <a14:foregroundMark x1="10992" y1="85130" x2="12092" y2="85130"/>
                        <a14:foregroundMark x1="29858" y1="81041" x2="8181" y2="94341"/>
                        <a14:foregroundMark x1="5284" y1="53222" x2="5292" y2="55019"/>
                        <a14:foregroundMark x1="5213" y1="38662" x2="5237" y2="43647"/>
                        <a14:foregroundMark x1="5292" y1="55019" x2="6079" y2="58650"/>
                        <a14:foregroundMark x1="9926" y1="74803" x2="10348" y2="75465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44" y1="53445" x2="11278" y2="64125"/>
                        <a14:foregroundMark x1="10585" y1="42007" x2="10907" y2="52282"/>
                        <a14:foregroundMark x1="10986" y1="62918" x2="9637" y2="43309"/>
                        <a14:foregroundMark x1="28199" y1="90149" x2="47314" y2="88418"/>
                        <a14:foregroundMark x1="57038" y1="89117" x2="30569" y2="89405"/>
                        <a14:foregroundMark x1="30490" y1="88848" x2="39573" y2="88476"/>
                        <a14:foregroundMark x1="39573" y1="88476" x2="53314" y2="88817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37788" y2="63245"/>
                        <a14:foregroundMark x1="37702" y1="62138" x2="35466" y2="63197"/>
                        <a14:foregroundMark x1="44023" y1="59144" x2="43043" y2="59608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37836" y1="64498" x2="37915" y2="66357"/>
                        <a14:foregroundMark x1="37915" y1="63941" x2="37915" y2="65799"/>
                        <a14:foregroundMark x1="37994" y1="63941" x2="37836" y2="65799"/>
                        <a14:foregroundMark x1="37994" y1="63941" x2="38073" y2="65799"/>
                        <a14:foregroundMark x1="38152" y1="64684" x2="37915" y2="66171"/>
                        <a14:foregroundMark x1="38073" y1="64126" x2="37915" y2="65613"/>
                        <a14:foregroundMark x1="38073" y1="64312" x2="37994" y2="66171"/>
                        <a14:foregroundMark x1="38152" y1="64684" x2="37994" y2="66543"/>
                        <a14:foregroundMark x1="56635" y1="88476" x2="62559" y2="88662"/>
                        <a14:foregroundMark x1="62559" y1="88662" x2="63911" y2="88485"/>
                        <a14:foregroundMark x1="69348" y1="89051" x2="61927" y2="89219"/>
                        <a14:foregroundMark x1="67615" y1="89219" x2="62559" y2="89033"/>
                        <a14:foregroundMark x1="74037" y1="89284" x2="75039" y2="89219"/>
                        <a14:foregroundMark x1="69273" y1="89591" x2="70267" y2="89527"/>
                        <a14:foregroundMark x1="75039" y1="89219" x2="76224" y2="89219"/>
                        <a14:foregroundMark x1="75908" y1="87732" x2="74803" y2="91078"/>
                        <a14:foregroundMark x1="70814" y1="90772" x2="70853" y2="88662"/>
                        <a14:foregroundMark x1="70774" y1="92937" x2="70811" y2="90957"/>
                        <a14:foregroundMark x1="73302" y1="91636" x2="73618" y2="87918"/>
                        <a14:foregroundMark x1="73381" y1="89963" x2="72059" y2="89963"/>
                        <a14:foregroundMark x1="10853" y1="70478" x2="11058" y2="78996"/>
                        <a14:foregroundMark x1="10427" y1="52788" x2="10713" y2="64657"/>
                        <a14:foregroundMark x1="10269" y1="62454" x2="10900" y2="76394"/>
                        <a14:foregroundMark x1="10190" y1="62825" x2="10585" y2="76022"/>
                        <a14:foregroundMark x1="10190" y1="78810" x2="10220" y2="80766"/>
                        <a14:foregroundMark x1="10584" y1="85574" x2="10427" y2="88290"/>
                        <a14:foregroundMark x1="10585" y1="89591" x2="7267" y2="89591"/>
                        <a14:foregroundMark x1="7899" y1="89219" x2="10742" y2="88662"/>
                        <a14:foregroundMark x1="14929" y1="48327" x2="16272" y2="52788"/>
                        <a14:foregroundMark x1="15798" y1="52788" x2="17536" y2="57993"/>
                        <a14:foregroundMark x1="16825" y1="57063" x2="17694" y2="59665"/>
                        <a14:foregroundMark x1="16746" y1="57807" x2="17852" y2="59665"/>
                        <a14:foregroundMark x1="16746" y1="58736" x2="17930" y2="59851"/>
                        <a14:foregroundMark x1="17062" y1="59294" x2="18246" y2="58922"/>
                        <a14:foregroundMark x1="18483" y1="57807" x2="18009" y2="59108"/>
                        <a14:foregroundMark x1="22429" y1="52618" x2="23144" y2="54275"/>
                        <a14:foregroundMark x1="18088" y1="42565" x2="20378" y2="47868"/>
                        <a14:foregroundMark x1="25355" y1="58736" x2="26224" y2="60595"/>
                        <a14:foregroundMark x1="25276" y1="58922" x2="26461" y2="61338"/>
                        <a14:foregroundMark x1="24724" y1="60409" x2="26145" y2="61896"/>
                        <a14:foregroundMark x1="25039" y1="57621" x2="25513" y2="61338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42654" y1="65242" x2="53870" y2="65613"/>
                        <a14:backgroundMark x1="53870" y1="65613" x2="59795" y2="64126"/>
                        <a14:backgroundMark x1="59795" y1="64126" x2="77251" y2="46654"/>
                        <a14:backgroundMark x1="77251" y1="46654" x2="79305" y2="46097"/>
                        <a14:backgroundMark x1="76066" y1="47212" x2="63270" y2="54089"/>
                        <a14:backgroundMark x1="71011" y1="45725" x2="74171" y2="48327"/>
                        <a14:backgroundMark x1="74882" y1="47955" x2="68167" y2="52974"/>
                        <a14:backgroundMark x1="68167" y1="52974" x2="67299" y2="52974"/>
                        <a14:backgroundMark x1="69668" y1="47955" x2="63902" y2="55204"/>
                        <a14:backgroundMark x1="72907" y1="46097" x2="60664" y2="56320"/>
                        <a14:backgroundMark x1="60664" y1="56320" x2="58057" y2="56691"/>
                        <a14:backgroundMark x1="72512" y1="43866" x2="58294" y2="55019"/>
                        <a14:backgroundMark x1="70774" y1="46283" x2="56793" y2="61710"/>
                        <a14:backgroundMark x1="66035" y1="55576" x2="54265" y2="61524"/>
                        <a14:backgroundMark x1="54265" y1="61524" x2="54186" y2="61896"/>
                        <a14:backgroundMark x1="59874" y1="53532" x2="52765" y2="60037"/>
                        <a14:backgroundMark x1="52765" y1="60037" x2="52765" y2="60223"/>
                        <a14:backgroundMark x1="60427" y1="51859" x2="53081" y2="60223"/>
                        <a14:backgroundMark x1="53081" y1="60223" x2="53239" y2="60223"/>
                        <a14:backgroundMark x1="60585" y1="55762" x2="50553" y2="63941"/>
                        <a14:backgroundMark x1="50553" y1="63941" x2="50632" y2="63941"/>
                        <a14:backgroundMark x1="52528" y1="59665" x2="49684" y2="63383"/>
                        <a14:backgroundMark x1="54265" y1="55762" x2="49131" y2="61710"/>
                        <a14:backgroundMark x1="49131" y1="61710" x2="48815" y2="61710"/>
                        <a14:backgroundMark x1="57978" y1="49628" x2="45893" y2="64684"/>
                        <a14:backgroundMark x1="45893" y1="64684" x2="46209" y2="64498"/>
                        <a14:backgroundMark x1="55450" y1="51301" x2="47393" y2="60037"/>
                        <a14:backgroundMark x1="50474" y1="53346" x2="45340" y2="59851"/>
                        <a14:backgroundMark x1="45340" y1="59851" x2="43760" y2="70632"/>
                        <a14:backgroundMark x1="45893" y1="58364" x2="43128" y2="66914"/>
                        <a14:backgroundMark x1="41943" y1="57435" x2="40284" y2="68587"/>
                        <a14:backgroundMark x1="41390" y1="60595" x2="41390" y2="70074"/>
                        <a14:backgroundMark x1="39573" y1="60223" x2="38389" y2="60781"/>
                        <a14:backgroundMark x1="38863" y1="59480" x2="39207" y2="63941"/>
                        <a14:backgroundMark x1="39731" y1="63383" x2="39494" y2="70260"/>
                        <a14:backgroundMark x1="71249" y1="86599" x2="72512" y2="86803"/>
                        <a14:backgroundMark x1="70278" y1="86443" x2="71139" y2="86582"/>
                        <a14:backgroundMark x1="39100" y1="81413" x2="65515" y2="85674"/>
                        <a14:backgroundMark x1="56945" y1="87340" x2="56556" y2="87361"/>
                        <a14:backgroundMark x1="71142" y1="86559" x2="70463" y2="86596"/>
                        <a14:backgroundMark x1="73460" y1="86431" x2="71249" y2="86553"/>
                        <a14:backgroundMark x1="69217" y1="85565" x2="73618" y2="85316"/>
                        <a14:backgroundMark x1="62147" y1="85966" x2="69055" y2="85575"/>
                        <a14:backgroundMark x1="53949" y1="86431" x2="57244" y2="86244"/>
                        <a14:backgroundMark x1="73618" y1="85316" x2="73934" y2="85316"/>
                        <a14:backgroundMark x1="71259" y1="85704" x2="69800" y2="86047"/>
                        <a14:backgroundMark x1="74032" y1="85051" x2="71265" y2="85702"/>
                        <a14:backgroundMark x1="75276" y1="84758" x2="74039" y2="85049"/>
                        <a14:backgroundMark x1="76843" y1="86934" x2="77962" y2="86989"/>
                        <a14:backgroundMark x1="71247" y1="86655" x2="72777" y2="86731"/>
                        <a14:backgroundMark x1="70489" y1="86617" x2="71129" y2="86649"/>
                        <a14:backgroundMark x1="71134" y1="86611" x2="70571" y2="86685"/>
                        <a14:backgroundMark x1="73858" y1="86255" x2="71249" y2="86596"/>
                        <a14:backgroundMark x1="73934" y1="86245" x2="73938" y2="86245"/>
                        <a14:backgroundMark x1="71959" y1="83457" x2="77409" y2="85316"/>
                        <a14:backgroundMark x1="71266" y1="85640" x2="69629" y2="85906"/>
                        <a14:backgroundMark x1="74011" y1="85194" x2="71268" y2="85640"/>
                        <a14:backgroundMark x1="74408" y1="85130" x2="74027" y2="85192"/>
                        <a14:backgroundMark x1="38921" y1="82900" x2="57583" y2="82900"/>
                        <a14:backgroundMark x1="55134" y1="84758" x2="48499" y2="85316"/>
                        <a14:backgroundMark x1="46840" y1="84201" x2="56398" y2="85130"/>
                        <a14:backgroundMark x1="53081" y1="85874" x2="43523" y2="85688"/>
                        <a14:backgroundMark x1="39968" y1="81227" x2="39810" y2="83457"/>
                        <a14:backgroundMark x1="38942" y1="79926" x2="38942" y2="83271"/>
                        <a14:backgroundMark x1="69519" y1="86741" x2="70018" y2="86791"/>
                        <a14:backgroundMark x1="64534" y1="86245" x2="66471" y2="86438"/>
                        <a14:backgroundMark x1="71242" y1="86964" x2="71959" y2="87175"/>
                        <a14:backgroundMark x1="70063" y1="86617" x2="71092" y2="86920"/>
                        <a14:backgroundMark x1="70945" y1="87988" x2="73776" y2="86617"/>
                        <a14:backgroundMark x1="73381" y1="86989" x2="72618" y2="87143"/>
                        <a14:backgroundMark x1="72677" y1="87361" x2="73697" y2="87361"/>
                        <a14:backgroundMark x1="73617" y1="87929" x2="72844" y2="87981"/>
                        <a14:backgroundMark x1="73776" y1="87918" x2="73796" y2="87917"/>
                        <a14:backgroundMark x1="73144" y1="88104" x2="72878" y2="88104"/>
                        <a14:backgroundMark x1="71485" y1="88290" x2="72512" y2="88290"/>
                        <a14:backgroundMark x1="81359" y1="88290" x2="81359" y2="88290"/>
                        <a14:backgroundMark x1="3160" y1="67844" x2="6793" y2="93680"/>
                        <a14:backgroundMark x1="6793" y1="93680" x2="7109" y2="99814"/>
                        <a14:backgroundMark x1="3318" y1="70818" x2="158" y2="81041"/>
                        <a14:backgroundMark x1="1975" y1="69517" x2="3633" y2="89219"/>
                        <a14:backgroundMark x1="2686" y1="74907" x2="1264" y2="98141"/>
                        <a14:backgroundMark x1="5450" y1="71747" x2="4107" y2="93866"/>
                        <a14:backgroundMark x1="3633" y1="81599" x2="3002" y2="99257"/>
                        <a14:backgroundMark x1="4502" y1="90520" x2="5134" y2="97584"/>
                        <a14:backgroundMark x1="5608" y1="67100" x2="6872" y2="81227"/>
                        <a14:backgroundMark x1="6872" y1="81227" x2="7899" y2="84944"/>
                        <a14:backgroundMark x1="3239" y1="67100" x2="8850" y2="86464"/>
                        <a14:backgroundMark x1="8689" y1="60037" x2="8531" y2="81970"/>
                        <a14:backgroundMark x1="12302" y1="74741" x2="14455" y2="83643"/>
                        <a14:backgroundMark x1="8610" y1="59480" x2="9312" y2="62382"/>
                        <a14:backgroundMark x1="13349" y1="52230" x2="17773" y2="76766"/>
                        <a14:backgroundMark x1="13586" y1="51487" x2="11815" y2="54567"/>
                        <a14:backgroundMark x1="12006" y1="51487" x2="13428" y2="56877"/>
                        <a14:backgroundMark x1="13665" y1="51673" x2="12559" y2="59665"/>
                        <a14:backgroundMark x1="17773" y1="46840" x2="16430" y2="47584"/>
                        <a14:backgroundMark x1="17536" y1="45725" x2="16464" y2="47968"/>
                        <a14:backgroundMark x1="19747" y1="42007" x2="21485" y2="45167"/>
                        <a14:backgroundMark x1="24961" y1="36431" x2="20458" y2="42565"/>
                        <a14:backgroundMark x1="25434" y1="38848" x2="22670" y2="41450"/>
                        <a14:backgroundMark x1="20153" y1="42945" x2="21090" y2="43680"/>
                        <a14:backgroundMark x1="24067" y1="63031" x2="25197" y2="67286"/>
                        <a14:backgroundMark x1="22206" y1="56024" x2="23937" y2="62542"/>
                        <a14:backgroundMark x1="25197" y1="67286" x2="25829" y2="68216"/>
                        <a14:backgroundMark x1="22425" y1="55616" x2="23065" y2="59294"/>
                        <a14:backgroundMark x1="14439" y1="52157" x2="13586" y2="53160"/>
                        <a14:backgroundMark x1="18344" y1="47561" x2="16865" y2="49302"/>
                        <a14:backgroundMark x1="13586" y1="53160" x2="13112" y2="54089"/>
                        <a14:backgroundMark x1="22753" y1="55004" x2="22986" y2="56134"/>
                        <a14:backgroundMark x1="11893" y1="68494" x2="15482" y2="78439"/>
                        <a14:backgroundMark x1="19826" y1="43309" x2="21169" y2="45353"/>
                        <a14:backgroundMark x1="21090" y1="46283" x2="22512" y2="48699"/>
                        <a14:backgroundMark x1="22196" y1="49814" x2="23065" y2="51115"/>
                        <a14:backgroundMark x1="17141" y1="75465" x2="19273" y2="78625"/>
                        <a14:backgroundMark x1="9242" y1="80855" x2="9321" y2="85688"/>
                        <a14:backgroundMark x1="6714" y1="57807" x2="8215" y2="63383"/>
                        <a14:backgroundMark x1="12954" y1="83086" x2="14455" y2="85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F29D60-9E1C-4535-AA9A-C67D1F0EDAB8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14ECBA-A9F3-4624-860E-BB08ED3057AD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196BC-2F92-4CDB-BC13-6B46FB722200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35DE23-A8CF-47D5-A028-695B79CF23F9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4E72DC-2D15-4DE6-A8C4-96CA3A431C7B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3566945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BAD41-CC4C-4C85-9F91-A02AB30D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647F6-CD29-442E-9739-B1FA74E7B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E45F17-477C-47B6-93EC-8B8155CB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738" y1="54117" x2="15036" y2="56317"/>
                        <a14:foregroundMark x1="32728" y1="49490" x2="23654" y2="52991"/>
                        <a14:foregroundMark x1="12900" y1="60137" x2="11655" y2="66060"/>
                        <a14:foregroundMark x1="13944" y1="87064" x2="17852" y2="97955"/>
                        <a14:foregroundMark x1="17852" y1="97955" x2="29630" y2="97159"/>
                        <a14:foregroundMark x1="64500" y1="81541" x2="86028" y2="62672"/>
                        <a14:foregroundMark x1="54766" y1="90072" x2="56513" y2="88541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58748" y2="88695"/>
                        <a14:foregroundMark x1="93361" y1="61973" x2="95261" y2="59665"/>
                        <a14:foregroundMark x1="74625" y1="84738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55545" y1="84628" x2="40600" y2="86617"/>
                        <a14:foregroundMark x1="71641" y1="82487" x2="66230" y2="83207"/>
                        <a14:foregroundMark x1="93681" y1="79554" x2="73607" y2="82225"/>
                        <a14:foregroundMark x1="37235" y1="56466" x2="37678" y2="67658"/>
                        <a14:foregroundMark x1="37678" y1="67658" x2="37362" y2="68773"/>
                        <a14:foregroundMark x1="48950" y1="49582" x2="55501" y2="56352"/>
                        <a14:foregroundMark x1="67662" y1="60313" x2="69036" y2="60595"/>
                        <a14:foregroundMark x1="61138" y1="58973" x2="61909" y2="59131"/>
                        <a14:foregroundMark x1="69036" y1="60595" x2="76777" y2="59665"/>
                        <a14:foregroundMark x1="76777" y1="59665" x2="78357" y2="58364"/>
                        <a14:foregroundMark x1="30144" y1="33233" x2="25824" y2="38253"/>
                        <a14:foregroundMark x1="18808" y1="42157" x2="4897" y2="41264"/>
                        <a14:foregroundMark x1="25774" y1="42673" x2="31675" y2="47212"/>
                        <a14:foregroundMark x1="15245" y1="34572" x2="21325" y2="39250"/>
                        <a14:foregroundMark x1="31675" y1="47212" x2="31757" y2="47223"/>
                        <a14:foregroundMark x1="45103" y1="74349" x2="56082" y2="88476"/>
                        <a14:foregroundMark x1="56288" y1="88564" x2="71327" y2="94981"/>
                        <a14:foregroundMark x1="56082" y1="88476" x2="56180" y2="88518"/>
                        <a14:foregroundMark x1="15459" y1="75205" x2="14297" y2="75279"/>
                        <a14:foregroundMark x1="40679" y1="73606" x2="20653" y2="74876"/>
                        <a14:foregroundMark x1="11492" y1="77391" x2="11192" y2="77617"/>
                        <a14:foregroundMark x1="14297" y1="75279" x2="14129" y2="75406"/>
                        <a14:foregroundMark x1="12394" y1="87911" x2="12401" y2="87918"/>
                        <a14:foregroundMark x1="9858" y1="85263" x2="12103" y2="87607"/>
                        <a14:foregroundMark x1="13066" y1="88006" x2="23618" y2="89405"/>
                        <a14:foregroundMark x1="12401" y1="87918" x2="12990" y2="87996"/>
                        <a14:foregroundMark x1="6636" y1="62294" x2="4841" y2="71636"/>
                        <a14:foregroundMark x1="7820" y1="56134" x2="7598" y2="57288"/>
                        <a14:foregroundMark x1="3674" y1="80928" x2="3667" y2="81545"/>
                        <a14:foregroundMark x1="15746" y1="85130" x2="40126" y2="85130"/>
                        <a14:foregroundMark x1="29858" y1="81041" x2="5981" y2="95690"/>
                        <a14:foregroundMark x1="5284" y1="53222" x2="5292" y2="55019"/>
                        <a14:foregroundMark x1="5213" y1="38662" x2="5237" y2="43647"/>
                        <a14:foregroundMark x1="5292" y1="55019" x2="6568" y2="60909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585" y1="42007" x2="11296" y2="64706"/>
                        <a14:foregroundMark x1="11043" y1="63750" x2="9637" y2="43309"/>
                        <a14:foregroundMark x1="28199" y1="90149" x2="56559" y2="87581"/>
                        <a14:foregroundMark x1="63813" y1="8904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55687" y2="58196"/>
                        <a14:foregroundMark x1="58451" y1="52310" x2="35466" y2="63197"/>
                        <a14:foregroundMark x1="66629" y1="48437" x2="63203" y2="50060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61690" y1="89405" x2="67536" y2="89405"/>
                        <a14:foregroundMark x1="74534" y1="89259" x2="76461" y2="89219"/>
                        <a14:foregroundMark x1="55766" y1="55948" x2="56007" y2="56765"/>
                        <a14:foregroundMark x1="56082" y1="56320" x2="56319" y2="58736"/>
                        <a14:foregroundMark x1="56319" y1="56134" x2="56082" y2="58178"/>
                        <a14:foregroundMark x1="56161" y1="57435" x2="56082" y2="58922"/>
                        <a14:foregroundMark x1="56161" y1="56877" x2="56161" y2="58550"/>
                        <a14:foregroundMark x1="56240" y1="56134" x2="56240" y2="58922"/>
                        <a14:foregroundMark x1="72618" y1="88741" x2="72891" y2="88724"/>
                        <a14:foregroundMark x1="62164" y1="89405" x2="66648" y2="89120"/>
                        <a14:foregroundMark x1="73855" y1="88662" x2="75750" y2="88662"/>
                        <a14:foregroundMark x1="10269" y1="87409" x2="10269" y2="90149"/>
                        <a14:foregroundMark x1="10269" y1="56691" x2="10269" y2="82282"/>
                        <a14:foregroundMark x1="21878" y1="51209" x2="22512" y2="52788"/>
                        <a14:foregroundMark x1="18483" y1="42751" x2="20841" y2="48625"/>
                        <a14:foregroundMark x1="22512" y1="52788" x2="22749" y2="53160"/>
                        <a14:foregroundMark x1="15542" y1="50421" x2="18088" y2="60037"/>
                        <a14:foregroundMark x1="14692" y1="47212" x2="15186" y2="49076"/>
                        <a14:foregroundMark x1="17141" y1="57249" x2="18404" y2="60781"/>
                        <a14:foregroundMark x1="18088" y1="58736" x2="18641" y2="61524"/>
                        <a14:foregroundMark x1="25197" y1="59108" x2="26619" y2="61152"/>
                        <a14:foregroundMark x1="25434" y1="59480" x2="25513" y2="60781"/>
                        <a14:foregroundMark x1="17062" y1="57621" x2="17852" y2="59480"/>
                        <a14:foregroundMark x1="16746" y1="56691" x2="16983" y2="58922"/>
                        <a14:foregroundMark x1="17141" y1="58178" x2="18009" y2="59480"/>
                        <a14:foregroundMark x1="17220" y1="59851" x2="18009" y2="60409"/>
                        <a14:foregroundMark x1="18562" y1="57435" x2="18325" y2="58736"/>
                        <a14:foregroundMark x1="16667" y1="58178" x2="17299" y2="58550"/>
                        <a14:foregroundMark x1="15740" y1="50621" x2="16746" y2="53717"/>
                        <a14:foregroundMark x1="14692" y1="47398" x2="15213" y2="49001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61137" y1="46654" x2="63428" y2="59480"/>
                        <a14:backgroundMark x1="63428" y1="59480" x2="68246" y2="64126"/>
                        <a14:backgroundMark x1="76303" y1="40335" x2="71485" y2="57063"/>
                        <a14:backgroundMark x1="74408" y1="40520" x2="69747" y2="52602"/>
                        <a14:backgroundMark x1="69747" y1="52602" x2="67773" y2="55390"/>
                        <a14:backgroundMark x1="75908" y1="40892" x2="66114" y2="46840"/>
                        <a14:backgroundMark x1="69747" y1="49442" x2="58057" y2="57249"/>
                        <a14:backgroundMark x1="58057" y1="57249" x2="58057" y2="57249"/>
                        <a14:backgroundMark x1="57899" y1="53346" x2="58531" y2="58178"/>
                        <a14:backgroundMark x1="59795" y1="49442" x2="59795" y2="60223"/>
                        <a14:backgroundMark x1="57768" y1="58705" x2="57978" y2="60409"/>
                        <a14:backgroundMark x1="57109" y1="53346" x2="57181" y2="53931"/>
                        <a14:backgroundMark x1="57030" y1="85874" x2="66262" y2="86510"/>
                        <a14:backgroundMark x1="73381" y1="84944" x2="70300" y2="86245"/>
                        <a14:backgroundMark x1="71248" y1="84015" x2="72708" y2="86100"/>
                        <a14:backgroundMark x1="74408" y1="84201" x2="73020" y2="86080"/>
                        <a14:backgroundMark x1="71485" y1="82900" x2="73460" y2="85130"/>
                        <a14:backgroundMark x1="73381" y1="83829" x2="71090" y2="85874"/>
                        <a14:backgroundMark x1="71327" y1="84015" x2="73381" y2="85502"/>
                        <a14:backgroundMark x1="56872" y1="84015" x2="56951" y2="86245"/>
                        <a14:backgroundMark x1="57674" y1="58013" x2="58057" y2="60037"/>
                        <a14:backgroundMark x1="57978" y1="55948" x2="57427" y2="56704"/>
                        <a14:backgroundMark x1="57540" y1="59349" x2="57978" y2="62268"/>
                        <a14:backgroundMark x1="71327" y1="85874" x2="65482" y2="85874"/>
                        <a14:backgroundMark x1="65482" y1="85874" x2="65166" y2="86059"/>
                        <a14:backgroundMark x1="66035" y1="86059" x2="71485" y2="87918"/>
                        <a14:backgroundMark x1="68878" y1="86803" x2="60427" y2="84944"/>
                        <a14:backgroundMark x1="57820" y1="84387" x2="64218" y2="84201"/>
                        <a14:backgroundMark x1="64218" y1="84201" x2="64376" y2="84015"/>
                        <a14:backgroundMark x1="68246" y1="85874" x2="64376" y2="85502"/>
                        <a14:backgroundMark x1="70616" y1="87732" x2="72749" y2="88290"/>
                        <a14:backgroundMark x1="73618" y1="86803" x2="72591" y2="87918"/>
                        <a14:backgroundMark x1="474" y1="72119" x2="4976" y2="96654"/>
                        <a14:backgroundMark x1="316" y1="66729" x2="3081" y2="73606"/>
                        <a14:backgroundMark x1="2844" y1="65428" x2="158" y2="71747"/>
                        <a14:backgroundMark x1="2607" y1="70818" x2="7188" y2="81599"/>
                        <a14:backgroundMark x1="6872" y1="75651" x2="4581" y2="80112"/>
                        <a14:backgroundMark x1="3555" y1="76208" x2="6872" y2="84015"/>
                        <a14:backgroundMark x1="5845" y1="82342" x2="8925" y2="86387"/>
                        <a14:backgroundMark x1="7741" y1="57249" x2="8847" y2="79740"/>
                        <a14:backgroundMark x1="11612" y1="71872" x2="13744" y2="79926"/>
                        <a14:backgroundMark x1="7741" y1="57249" x2="8925" y2="61722"/>
                        <a14:backgroundMark x1="12322" y1="52788" x2="19747" y2="77323"/>
                        <a14:backgroundMark x1="13823" y1="52602" x2="12164" y2="54647"/>
                        <a14:backgroundMark x1="12243" y1="49814" x2="14060" y2="55019"/>
                        <a14:backgroundMark x1="20268" y1="42620" x2="23855" y2="38476"/>
                        <a14:backgroundMark x1="16277" y1="47229" x2="17757" y2="45520"/>
                        <a14:backgroundMark x1="24579" y1="61829" x2="25829" y2="66171"/>
                        <a14:backgroundMark x1="22349" y1="54086" x2="24369" y2="61101"/>
                        <a14:backgroundMark x1="24250" y1="37175" x2="22591" y2="42379"/>
                        <a14:backgroundMark x1="23855" y1="37175" x2="25592" y2="42937"/>
                        <a14:backgroundMark x1="24803" y1="36803" x2="23539" y2="41264"/>
                        <a14:backgroundMark x1="13833" y1="49946" x2="12796" y2="51487"/>
                        <a14:backgroundMark x1="18483" y1="46097" x2="17062" y2="47584"/>
                        <a14:backgroundMark x1="16193" y1="46283" x2="17615" y2="48699"/>
                        <a14:backgroundMark x1="19510" y1="41636" x2="22275" y2="47584"/>
                        <a14:backgroundMark x1="21327" y1="47770" x2="22354" y2="50372"/>
                        <a14:backgroundMark x1="15798" y1="47398" x2="16904" y2="48513"/>
                        <a14:backgroundMark x1="13033" y1="77323" x2="14692" y2="83829"/>
                        <a14:backgroundMark x1="16667" y1="72305" x2="18246" y2="78253"/>
                        <a14:backgroundMark x1="16667" y1="74535" x2="17536" y2="78439"/>
                        <a14:backgroundMark x1="14771" y1="78625" x2="13349" y2="82900"/>
                        <a14:backgroundMark x1="12480" y1="76580" x2="14534" y2="86431"/>
                        <a14:backgroundMark x1="11848" y1="79368" x2="13665" y2="85316"/>
                        <a14:backgroundMark x1="9558" y1="82528" x2="9874" y2="875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F5A80A-FBC4-4B7C-B331-2F5850E33834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F1E5F9-8B52-4373-BF49-689DFC46B1F0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AD3B95-8E33-4A33-AC9F-6DA2A71E1D85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ECFCF-41AF-46DA-AD04-C8463BD6CA9C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76B86-E106-40AD-9A2E-49B2EBBAA14A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991886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3DC53-08B7-4F04-B4E2-6D48EBD7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8B67F5-D448-4A32-9C25-70F64168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14B96-EFC3-4AB6-88BA-BFB6A82FEB98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7BE8D-62C6-4A27-BE5D-636FCFD0189A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6D7C52-4FC5-4EB8-8431-BC140273C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312" y1="54281" x2="15640" y2="56084"/>
                        <a14:foregroundMark x1="32728" y1="49490" x2="24192" y2="52784"/>
                        <a14:foregroundMark x1="13095" y1="59213" x2="12195" y2="63494"/>
                        <a14:foregroundMark x1="13645" y1="86229" x2="17852" y2="97955"/>
                        <a14:foregroundMark x1="11165" y1="79317" x2="12202" y2="82207"/>
                        <a14:foregroundMark x1="17852" y1="97955" x2="29630" y2="97159"/>
                        <a14:foregroundMark x1="54766" y1="90072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71090" y2="89033"/>
                        <a14:foregroundMark x1="93361" y1="61973" x2="95261" y2="59665"/>
                        <a14:foregroundMark x1="71090" y1="89033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93681" y1="79554" x2="40600" y2="86617"/>
                        <a14:foregroundMark x1="37235" y1="56466" x2="37678" y2="67658"/>
                        <a14:foregroundMark x1="37678" y1="67658" x2="37362" y2="68773"/>
                        <a14:foregroundMark x1="48950" y1="49582" x2="57267" y2="58178"/>
                        <a14:foregroundMark x1="57267" y1="58178" x2="69036" y2="60595"/>
                        <a14:foregroundMark x1="69036" y1="60595" x2="76777" y2="59665"/>
                        <a14:foregroundMark x1="76777" y1="59665" x2="78357" y2="58364"/>
                        <a14:foregroundMark x1="30144" y1="33233" x2="26489" y2="37481"/>
                        <a14:foregroundMark x1="17471" y1="42071" x2="4897" y2="41264"/>
                        <a14:foregroundMark x1="24418" y1="41629" x2="31675" y2="47212"/>
                        <a14:foregroundMark x1="15245" y1="34572" x2="20645" y2="38727"/>
                        <a14:foregroundMark x1="31675" y1="47212" x2="31757" y2="47223"/>
                        <a14:foregroundMark x1="45103" y1="74349" x2="56082" y2="88476"/>
                        <a14:foregroundMark x1="56082" y1="88476" x2="71327" y2="94981"/>
                        <a14:foregroundMark x1="16962" y1="75111" x2="14911" y2="75241"/>
                        <a14:foregroundMark x1="40679" y1="73606" x2="20008" y2="74917"/>
                        <a14:foregroundMark x1="11631" y1="77286" x2="11320" y2="77520"/>
                        <a14:foregroundMark x1="10629" y1="86068" x2="12401" y2="87918"/>
                        <a14:foregroundMark x1="15248" y1="88295" x2="23618" y2="89405"/>
                        <a14:foregroundMark x1="12401" y1="87918" x2="15159" y2="88284"/>
                        <a14:foregroundMark x1="6371" y1="63671" x2="4695" y2="72392"/>
                        <a14:foregroundMark x1="17489" y1="85130" x2="40126" y2="85130"/>
                        <a14:foregroundMark x1="11514" y1="85130" x2="12384" y2="85130"/>
                        <a14:foregroundMark x1="29858" y1="81041" x2="6465" y2="95393"/>
                        <a14:foregroundMark x1="5284" y1="53222" x2="5292" y2="55019"/>
                        <a14:foregroundMark x1="5213" y1="38662" x2="5237" y2="43647"/>
                        <a14:foregroundMark x1="5292" y1="55019" x2="6044" y2="58491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46" y1="53529" x2="11174" y2="60800"/>
                        <a14:foregroundMark x1="10585" y1="42007" x2="10897" y2="51951"/>
                        <a14:foregroundMark x1="10772" y1="59809" x2="9637" y2="43309"/>
                        <a14:foregroundMark x1="28199" y1="90149" x2="56951" y2="87546"/>
                        <a14:foregroundMark x1="56951" y1="87546" x2="65403" y2="88290"/>
                        <a14:foregroundMark x1="64771" y1="8903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72354" y2="48885"/>
                        <a14:foregroundMark x1="72354" y1="48885" x2="72038" y2="48141"/>
                        <a14:foregroundMark x1="72354" y1="45725" x2="35466" y2="63197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16509" y1="57993" x2="18088" y2="60409"/>
                        <a14:foregroundMark x1="17536" y1="55948" x2="18404" y2="59665"/>
                        <a14:foregroundMark x1="21722" y1="50403" x2="24250" y2="56506"/>
                        <a14:foregroundMark x1="18167" y1="41822" x2="18830" y2="43424"/>
                        <a14:foregroundMark x1="18167" y1="42193" x2="18325" y2="43680"/>
                        <a14:foregroundMark x1="18325" y1="58364" x2="17930" y2="59480"/>
                        <a14:foregroundMark x1="18562" y1="39963" x2="18246" y2="41636"/>
                        <a14:foregroundMark x1="25276" y1="59480" x2="26382" y2="61152"/>
                        <a14:foregroundMark x1="24961" y1="58736" x2="25197" y2="59480"/>
                        <a14:foregroundMark x1="25276" y1="58736" x2="25908" y2="61338"/>
                        <a14:foregroundMark x1="11301" y1="85910" x2="11339" y2="87126"/>
                        <a14:foregroundMark x1="10913" y1="73325" x2="11186" y2="82183"/>
                        <a14:foregroundMark x1="10427" y1="57621" x2="10532" y2="61020"/>
                        <a14:foregroundMark x1="10269" y1="71933" x2="10348" y2="92751"/>
                        <a14:foregroundMark x1="10585" y1="79926" x2="10427" y2="90706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1106" y1="68216" x2="5687" y2="99814"/>
                        <a14:backgroundMark x1="2212" y1="70632" x2="6082" y2="80669"/>
                        <a14:backgroundMark x1="8589" y1="71884" x2="9430" y2="68936"/>
                        <a14:backgroundMark x1="6082" y1="80669" x2="8565" y2="71969"/>
                        <a14:backgroundMark x1="12279" y1="73953" x2="13902" y2="78067"/>
                        <a14:backgroundMark x1="13902" y1="78067" x2="12161" y2="70145"/>
                        <a14:backgroundMark x1="4818" y1="79554" x2="8531" y2="86803"/>
                        <a14:backgroundMark x1="7583" y1="60595" x2="9497" y2="71105"/>
                        <a14:backgroundMark x1="7425" y1="58364" x2="6951" y2="63941"/>
                        <a14:backgroundMark x1="7820" y1="57063" x2="6951" y2="60781"/>
                        <a14:backgroundMark x1="7662" y1="56691" x2="9166" y2="60399"/>
                        <a14:backgroundMark x1="12212" y1="71796" x2="16351" y2="86803"/>
                        <a14:backgroundMark x1="12717" y1="51301" x2="19589" y2="79554"/>
                        <a14:backgroundMark x1="12875" y1="50929" x2="18799" y2="75836"/>
                        <a14:backgroundMark x1="24329" y1="38476" x2="20247" y2="42342"/>
                        <a14:backgroundMark x1="17746" y1="45304" x2="15719" y2="49628"/>
                        <a14:backgroundMark x1="21994" y1="55561" x2="22591" y2="58922"/>
                        <a14:backgroundMark x1="22591" y1="58922" x2="25592" y2="66914"/>
                        <a14:backgroundMark x1="23743" y1="57426" x2="24092" y2="58922"/>
                        <a14:backgroundMark x1="19905" y1="43309" x2="22275" y2="49442"/>
                        <a14:backgroundMark x1="22907" y1="37361" x2="26066" y2="38848"/>
                        <a14:backgroundMark x1="19410" y1="43259" x2="19905" y2="44424"/>
                        <a14:backgroundMark x1="11769" y1="50743" x2="13033" y2="55204"/>
                        <a14:backgroundMark x1="11137" y1="64498" x2="13665" y2="78439"/>
                        <a14:backgroundMark x1="13665" y1="78439" x2="14139" y2="86059"/>
                        <a14:backgroundMark x1="11058" y1="60967" x2="11216" y2="69517"/>
                        <a14:backgroundMark x1="7741" y1="79182" x2="8633" y2="83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FB3644-3F08-4AF9-8F27-A6A7AAD665EE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10F3DC-967D-46CE-A3C6-EDD4D974ADF8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2B9007-2A7B-4A76-8E24-C9BF07663586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6816601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1BCA57B-F241-4AD5-8548-53538E535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056" y1="54380" x2="15501" y2="56138"/>
                        <a14:foregroundMark x1="32728" y1="49490" x2="23561" y2="53028"/>
                        <a14:foregroundMark x1="10261" y1="72690" x2="10115" y2="73382"/>
                        <a14:foregroundMark x1="13119" y1="59098" x2="12128" y2="63810"/>
                        <a14:foregroundMark x1="13917" y1="86989" x2="17852" y2="97955"/>
                        <a14:foregroundMark x1="13260" y1="85159" x2="13917" y2="86989"/>
                        <a14:foregroundMark x1="10131" y1="76437" x2="11723" y2="80873"/>
                        <a14:foregroundMark x1="17852" y1="97955" x2="29630" y2="97159"/>
                        <a14:foregroundMark x1="54766" y1="90072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71090" y2="89033"/>
                        <a14:foregroundMark x1="93361" y1="61973" x2="95261" y2="59665"/>
                        <a14:foregroundMark x1="71090" y1="89033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93681" y1="79554" x2="40600" y2="86617"/>
                        <a14:foregroundMark x1="37235" y1="56466" x2="37678" y2="67658"/>
                        <a14:foregroundMark x1="37678" y1="67658" x2="37362" y2="68773"/>
                        <a14:foregroundMark x1="48950" y1="49582" x2="57267" y2="58178"/>
                        <a14:foregroundMark x1="57267" y1="58178" x2="69036" y2="60595"/>
                        <a14:foregroundMark x1="69036" y1="60595" x2="76777" y2="59665"/>
                        <a14:foregroundMark x1="76777" y1="59665" x2="78357" y2="58364"/>
                        <a14:foregroundMark x1="30144" y1="33233" x2="25521" y2="38606"/>
                        <a14:foregroundMark x1="18181" y1="42116" x2="4897" y2="41264"/>
                        <a14:foregroundMark x1="24471" y1="41670" x2="31675" y2="47212"/>
                        <a14:foregroundMark x1="15245" y1="34572" x2="20681" y2="38753"/>
                        <a14:foregroundMark x1="31675" y1="47212" x2="31757" y2="47223"/>
                        <a14:foregroundMark x1="45103" y1="74349" x2="56082" y2="88476"/>
                        <a14:foregroundMark x1="56082" y1="88476" x2="71327" y2="94981"/>
                        <a14:foregroundMark x1="16231" y1="75156" x2="14355" y2="75275"/>
                        <a14:foregroundMark x1="40679" y1="73606" x2="20671" y2="74875"/>
                        <a14:foregroundMark x1="11720" y1="77220" x2="10142" y2="78408"/>
                        <a14:foregroundMark x1="11511" y1="86989" x2="12401" y2="87918"/>
                        <a14:foregroundMark x1="10181" y1="85600" x2="11511" y2="86989"/>
                        <a14:foregroundMark x1="12401" y1="87918" x2="23618" y2="89405"/>
                        <a14:foregroundMark x1="6401" y1="63517" x2="4874" y2="71460"/>
                        <a14:foregroundMark x1="3566" y1="90511" x2="3555" y2="91450"/>
                        <a14:foregroundMark x1="3555" y1="91450" x2="3555" y2="91450"/>
                        <a14:foregroundMark x1="13280" y1="85130" x2="40126" y2="85130"/>
                        <a14:foregroundMark x1="10178" y1="85130" x2="12460" y2="85130"/>
                        <a14:foregroundMark x1="7267" y1="85130" x2="7491" y2="85130"/>
                        <a14:foregroundMark x1="4832" y1="96395" x2="4107" y2="96840"/>
                        <a14:foregroundMark x1="29858" y1="81041" x2="7491" y2="94764"/>
                        <a14:foregroundMark x1="5284" y1="53222" x2="5292" y2="55019"/>
                        <a14:foregroundMark x1="5213" y1="38662" x2="5237" y2="43647"/>
                        <a14:foregroundMark x1="7135" y1="63524" x2="7381" y2="64658"/>
                        <a14:foregroundMark x1="5292" y1="55019" x2="6020" y2="58380"/>
                        <a14:foregroundMark x1="10124" y1="75114" x2="10348" y2="75465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43" y1="53429" x2="11287" y2="64395"/>
                        <a14:foregroundMark x1="10585" y1="42007" x2="10908" y2="52304"/>
                        <a14:foregroundMark x1="11009" y1="63252" x2="9637" y2="43309"/>
                        <a14:foregroundMark x1="28199" y1="90149" x2="56951" y2="87546"/>
                        <a14:foregroundMark x1="56951" y1="87546" x2="65403" y2="88290"/>
                        <a14:foregroundMark x1="64771" y1="8903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72354" y2="48885"/>
                        <a14:foregroundMark x1="72354" y1="48885" x2="72038" y2="48141"/>
                        <a14:foregroundMark x1="72354" y1="45725" x2="35466" y2="63197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16667" y1="57063" x2="18720" y2="58178"/>
                        <a14:foregroundMark x1="17378" y1="55390" x2="18246" y2="59480"/>
                        <a14:foregroundMark x1="18167" y1="56320" x2="17930" y2="60409"/>
                        <a14:foregroundMark x1="16509" y1="57807" x2="17615" y2="59665"/>
                        <a14:foregroundMark x1="22346" y1="50825" x2="23065" y2="52230"/>
                        <a14:foregroundMark x1="18404" y1="43123" x2="20199" y2="46630"/>
                        <a14:foregroundMark x1="23065" y1="52230" x2="23539" y2="54461"/>
                        <a14:foregroundMark x1="10269" y1="56506" x2="10498" y2="64943"/>
                        <a14:foregroundMark x1="10348" y1="77138" x2="10664" y2="93309"/>
                        <a14:foregroundMark x1="7899" y1="89033" x2="12480" y2="89219"/>
                        <a14:foregroundMark x1="18641" y1="39963" x2="17852" y2="41450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711" y1="70260" x2="6793" y2="98513"/>
                        <a14:backgroundMark x1="4186" y1="73234" x2="9005" y2="83086"/>
                        <a14:backgroundMark x1="8689" y1="57993" x2="8842" y2="86384"/>
                        <a14:backgroundMark x1="12048" y1="72378" x2="14692" y2="82714"/>
                        <a14:backgroundMark x1="12875" y1="52416" x2="19747" y2="77323"/>
                        <a14:backgroundMark x1="20937" y1="44013" x2="22354" y2="42751"/>
                        <a14:backgroundMark x1="16509" y1="47955" x2="18083" y2="46553"/>
                        <a14:backgroundMark x1="22354" y1="42751" x2="22275" y2="40892"/>
                        <a14:backgroundMark x1="25118" y1="37546" x2="20397" y2="42959"/>
                        <a14:backgroundMark x1="22565" y1="55524" x2="23460" y2="60223"/>
                        <a14:backgroundMark x1="20142" y1="42565" x2="22196" y2="49814"/>
                        <a14:backgroundMark x1="21011" y1="45167" x2="22907" y2="49814"/>
                        <a14:backgroundMark x1="20142" y1="39219" x2="20537" y2="41636"/>
                        <a14:backgroundMark x1="2212" y1="70260" x2="5371" y2="81599"/>
                        <a14:backgroundMark x1="3160" y1="72119" x2="5213" y2="82900"/>
                        <a14:backgroundMark x1="17852" y1="73978" x2="18167" y2="78625"/>
                        <a14:backgroundMark x1="16272" y1="73606" x2="18167" y2="80297"/>
                        <a14:backgroundMark x1="11216" y1="65056" x2="12322" y2="76022"/>
                        <a14:backgroundMark x1="11137" y1="64498" x2="11690" y2="68773"/>
                        <a14:backgroundMark x1="11848" y1="50186" x2="13981" y2="53717"/>
                        <a14:backgroundMark x1="16035" y1="46468" x2="17536" y2="52602"/>
                        <a14:backgroundMark x1="22986" y1="61338" x2="25118" y2="67472"/>
                        <a14:backgroundMark x1="20616" y1="53346" x2="21722" y2="55948"/>
                        <a14:backgroundMark x1="12559" y1="86989" x2="12559" y2="86989"/>
                        <a14:backgroundMark x1="6714" y1="57435" x2="8057" y2="62268"/>
                        <a14:backgroundMark x1="12717" y1="79368" x2="14139" y2="838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4809F6-9B6B-4DBB-958C-5F2A6641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9513E2-72B6-43A8-BAAC-6636CF4E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7A5B1-5102-4104-8B27-6DE584D1BFAC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7A1FF-5617-4677-9109-7FFAF59B10B1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A98FA-FAFE-403B-A24B-A3F37A5C159D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4A73F-61F2-4A72-A104-4CE2004FCDBB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58D4E1-3055-49E7-B9CA-576241B27E08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C859AD-C76C-4A9C-A435-84D085C53153}"/>
              </a:ext>
            </a:extLst>
          </p:cNvPr>
          <p:cNvCxnSpPr>
            <a:cxnSpLocks/>
          </p:cNvCxnSpPr>
          <p:nvPr/>
        </p:nvCxnSpPr>
        <p:spPr>
          <a:xfrm>
            <a:off x="5153025" y="3149396"/>
            <a:ext cx="0" cy="2779138"/>
          </a:xfrm>
          <a:prstGeom prst="line">
            <a:avLst/>
          </a:prstGeom>
          <a:ln w="22225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4F2302-45B6-4F7D-9241-C865D6F2CBF2}"/>
              </a:ext>
            </a:extLst>
          </p:cNvPr>
          <p:cNvSpPr txBox="1"/>
          <p:nvPr/>
        </p:nvSpPr>
        <p:spPr>
          <a:xfrm>
            <a:off x="5286375" y="4073970"/>
            <a:ext cx="1335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Stop training here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9313F7-8B4B-481A-A051-0BAE454A16CD}"/>
              </a:ext>
            </a:extLst>
          </p:cNvPr>
          <p:cNvCxnSpPr/>
          <p:nvPr/>
        </p:nvCxnSpPr>
        <p:spPr>
          <a:xfrm flipH="1">
            <a:off x="5286375" y="4658745"/>
            <a:ext cx="209550" cy="21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3968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814660-F301-43D3-ADED-E40C27DD1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819" y1="54086" x2="15501" y2="56138"/>
                        <a14:foregroundMark x1="32728" y1="49490" x2="23561" y2="53028"/>
                        <a14:foregroundMark x1="13119" y1="59098" x2="12185" y2="63540"/>
                        <a14:foregroundMark x1="13674" y1="86310" x2="17852" y2="97955"/>
                        <a14:foregroundMark x1="11237" y1="79519" x2="11584" y2="80485"/>
                        <a14:foregroundMark x1="17852" y1="97955" x2="29630" y2="97159"/>
                        <a14:foregroundMark x1="54766" y1="90072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71090" y2="89033"/>
                        <a14:foregroundMark x1="93361" y1="61973" x2="95261" y2="59665"/>
                        <a14:foregroundMark x1="71090" y1="89033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93681" y1="79554" x2="40600" y2="86617"/>
                        <a14:foregroundMark x1="37235" y1="56466" x2="37678" y2="67658"/>
                        <a14:foregroundMark x1="37678" y1="67658" x2="37362" y2="68773"/>
                        <a14:foregroundMark x1="48950" y1="49582" x2="57267" y2="58178"/>
                        <a14:foregroundMark x1="57267" y1="58178" x2="69036" y2="60595"/>
                        <a14:foregroundMark x1="69036" y1="60595" x2="76777" y2="59665"/>
                        <a14:foregroundMark x1="76777" y1="59665" x2="78357" y2="58364"/>
                        <a14:foregroundMark x1="30144" y1="33233" x2="25521" y2="38606"/>
                        <a14:foregroundMark x1="18181" y1="42116" x2="4897" y2="41264"/>
                        <a14:foregroundMark x1="24471" y1="41670" x2="31675" y2="47212"/>
                        <a14:foregroundMark x1="15245" y1="34572" x2="20681" y2="38753"/>
                        <a14:foregroundMark x1="31675" y1="47212" x2="31757" y2="47223"/>
                        <a14:foregroundMark x1="45103" y1="74349" x2="56082" y2="88476"/>
                        <a14:foregroundMark x1="56082" y1="88476" x2="71327" y2="94981"/>
                        <a14:foregroundMark x1="40679" y1="73606" x2="20671" y2="74875"/>
                        <a14:foregroundMark x1="11720" y1="77220" x2="11237" y2="77584"/>
                        <a14:foregroundMark x1="10181" y1="85600" x2="12401" y2="87918"/>
                        <a14:foregroundMark x1="12401" y1="87918" x2="23618" y2="89405"/>
                        <a14:foregroundMark x1="6240" y1="64355" x2="4752" y2="72095"/>
                        <a14:foregroundMark x1="3566" y1="90511" x2="3555" y2="91450"/>
                        <a14:foregroundMark x1="3555" y1="91450" x2="3555" y2="91450"/>
                        <a14:foregroundMark x1="15121" y1="85130" x2="40126" y2="85130"/>
                        <a14:foregroundMark x1="10178" y1="85130" x2="12053" y2="85130"/>
                        <a14:foregroundMark x1="7267" y1="85130" x2="7491" y2="85130"/>
                        <a14:foregroundMark x1="4832" y1="96395" x2="4107" y2="96840"/>
                        <a14:foregroundMark x1="29858" y1="81041" x2="7491" y2="94764"/>
                        <a14:foregroundMark x1="5284" y1="53222" x2="5292" y2="55019"/>
                        <a14:foregroundMark x1="5213" y1="38662" x2="5237" y2="43647"/>
                        <a14:foregroundMark x1="5292" y1="55019" x2="5590" y2="56395"/>
                        <a14:foregroundMark x1="10124" y1="75114" x2="10348" y2="75465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79" y1="54569" x2="11276" y2="64049"/>
                        <a14:foregroundMark x1="10585" y1="42007" x2="10861" y2="50822"/>
                        <a14:foregroundMark x1="11009" y1="63252" x2="9637" y2="43309"/>
                        <a14:foregroundMark x1="28199" y1="90149" x2="56951" y2="87546"/>
                        <a14:foregroundMark x1="56951" y1="87546" x2="65403" y2="88290"/>
                        <a14:foregroundMark x1="64771" y1="8903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72354" y2="48885"/>
                        <a14:foregroundMark x1="72354" y1="48885" x2="72038" y2="48141"/>
                        <a14:foregroundMark x1="72354" y1="45725" x2="35466" y2="63197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16667" y1="57063" x2="18720" y2="58178"/>
                        <a14:foregroundMark x1="17378" y1="55390" x2="18246" y2="59480"/>
                        <a14:foregroundMark x1="18167" y1="56320" x2="17930" y2="60409"/>
                        <a14:foregroundMark x1="16509" y1="57807" x2="17615" y2="59665"/>
                        <a14:foregroundMark x1="22270" y1="50676" x2="23065" y2="52230"/>
                        <a14:foregroundMark x1="18404" y1="43123" x2="20199" y2="46630"/>
                        <a14:foregroundMark x1="23065" y1="52230" x2="23539" y2="54461"/>
                        <a14:foregroundMark x1="10721" y1="73108" x2="10796" y2="75836"/>
                        <a14:foregroundMark x1="10269" y1="56506" x2="10487" y2="64491"/>
                        <a14:foregroundMark x1="10497" y1="84758" x2="10664" y2="93309"/>
                        <a14:foregroundMark x1="7899" y1="89033" x2="12480" y2="89219"/>
                        <a14:foregroundMark x1="18641" y1="39963" x2="17852" y2="41450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711" y1="70260" x2="6793" y2="98513"/>
                        <a14:backgroundMark x1="4186" y1="73234" x2="9005" y2="83086"/>
                        <a14:backgroundMark x1="8689" y1="57993" x2="8842" y2="86384"/>
                        <a14:backgroundMark x1="12048" y1="72378" x2="14692" y2="82714"/>
                        <a14:backgroundMark x1="12875" y1="52416" x2="19747" y2="77323"/>
                        <a14:backgroundMark x1="20937" y1="44013" x2="22354" y2="42751"/>
                        <a14:backgroundMark x1="16509" y1="47955" x2="18083" y2="46553"/>
                        <a14:backgroundMark x1="22354" y1="42751" x2="22275" y2="40892"/>
                        <a14:backgroundMark x1="25118" y1="37546" x2="20397" y2="42959"/>
                        <a14:backgroundMark x1="22565" y1="55524" x2="23460" y2="60223"/>
                        <a14:backgroundMark x1="20142" y1="42565" x2="22196" y2="49814"/>
                        <a14:backgroundMark x1="21011" y1="45167" x2="22907" y2="49814"/>
                        <a14:backgroundMark x1="20142" y1="39219" x2="20537" y2="41636"/>
                        <a14:backgroundMark x1="16746" y1="74164" x2="17930" y2="80855"/>
                        <a14:backgroundMark x1="13981" y1="72119" x2="16272" y2="76766"/>
                        <a14:backgroundMark x1="11453" y1="65428" x2="11769" y2="72862"/>
                        <a14:backgroundMark x1="11137" y1="64126" x2="11769" y2="70260"/>
                        <a14:backgroundMark x1="5529" y1="62639" x2="7425" y2="68401"/>
                        <a14:backgroundMark x1="7425" y1="57063" x2="7583" y2="65985"/>
                        <a14:backgroundMark x1="7741" y1="54275" x2="7978" y2="63941"/>
                        <a14:backgroundMark x1="6951" y1="56320" x2="7030" y2="64312"/>
                        <a14:backgroundMark x1="3160" y1="74164" x2="6082" y2="83457"/>
                        <a14:backgroundMark x1="22828" y1="60037" x2="25118" y2="67844"/>
                        <a14:backgroundMark x1="20853" y1="52602" x2="22038" y2="56877"/>
                        <a14:backgroundMark x1="18641" y1="46654" x2="17220" y2="49071"/>
                        <a14:backgroundMark x1="11769" y1="49814" x2="13586" y2="57435"/>
                        <a14:backgroundMark x1="12322" y1="49071" x2="13823" y2="55390"/>
                        <a14:backgroundMark x1="9558" y1="75836" x2="9558" y2="84758"/>
                        <a14:backgroundMark x1="12954" y1="79368" x2="13981" y2="86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2F8AF0-B48F-4D71-BF68-A309ECBE4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3CEAB2-6FF8-4564-AD9F-A074EF89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276" y="1825624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4F8E1-E33B-470F-BBCB-BDA4885329B2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AC75D-934F-4DAA-AA5A-A7E9D478492E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1F5D1-B3C2-4221-B9D7-B33DC029AF83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15E65-B6A2-4889-8041-11E8A7444BC3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63701-BFF7-4EDD-85D4-70B5500EA335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56D87F-995D-4D2E-B59B-F71136F0DBFC}"/>
              </a:ext>
            </a:extLst>
          </p:cNvPr>
          <p:cNvCxnSpPr>
            <a:cxnSpLocks/>
          </p:cNvCxnSpPr>
          <p:nvPr/>
        </p:nvCxnSpPr>
        <p:spPr>
          <a:xfrm>
            <a:off x="5153025" y="3149396"/>
            <a:ext cx="0" cy="2779138"/>
          </a:xfrm>
          <a:prstGeom prst="line">
            <a:avLst/>
          </a:prstGeom>
          <a:ln w="22225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8DECFD-7961-4508-9B71-F1DE26BE84F5}"/>
              </a:ext>
            </a:extLst>
          </p:cNvPr>
          <p:cNvSpPr txBox="1"/>
          <p:nvPr/>
        </p:nvSpPr>
        <p:spPr>
          <a:xfrm>
            <a:off x="5286375" y="4073970"/>
            <a:ext cx="1335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Stop training here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5A5198-0F50-427D-A65E-BD01AF0E37D8}"/>
              </a:ext>
            </a:extLst>
          </p:cNvPr>
          <p:cNvCxnSpPr/>
          <p:nvPr/>
        </p:nvCxnSpPr>
        <p:spPr>
          <a:xfrm flipH="1">
            <a:off x="5286375" y="4658745"/>
            <a:ext cx="209550" cy="21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EC5CA7-F33B-4AFF-8785-85749F7FD2FF}"/>
              </a:ext>
            </a:extLst>
          </p:cNvPr>
          <p:cNvSpPr txBox="1"/>
          <p:nvPr/>
        </p:nvSpPr>
        <p:spPr>
          <a:xfrm>
            <a:off x="3361278" y="3149396"/>
            <a:ext cx="160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Under-fitting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DDF16-0F33-4DB5-89EA-80AA81A9ED9D}"/>
              </a:ext>
            </a:extLst>
          </p:cNvPr>
          <p:cNvSpPr txBox="1"/>
          <p:nvPr/>
        </p:nvSpPr>
        <p:spPr>
          <a:xfrm>
            <a:off x="5305269" y="3149396"/>
            <a:ext cx="160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21214367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1B21-95A9-4606-8EC2-5217FDAE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Core Foundation Review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CAA980-2FD2-41CD-8B97-AAAC05DB042B}"/>
              </a:ext>
            </a:extLst>
          </p:cNvPr>
          <p:cNvSpPr/>
          <p:nvPr/>
        </p:nvSpPr>
        <p:spPr>
          <a:xfrm>
            <a:off x="1490049" y="1973654"/>
            <a:ext cx="2453489" cy="4164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Perceptron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8A8401-FD61-4618-B812-79D66BCE35CF}"/>
              </a:ext>
            </a:extLst>
          </p:cNvPr>
          <p:cNvSpPr/>
          <p:nvPr/>
        </p:nvSpPr>
        <p:spPr>
          <a:xfrm>
            <a:off x="4869255" y="1973654"/>
            <a:ext cx="2453489" cy="4164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49A864-89FA-4E83-B81B-7384D251F900}"/>
              </a:ext>
            </a:extLst>
          </p:cNvPr>
          <p:cNvSpPr/>
          <p:nvPr/>
        </p:nvSpPr>
        <p:spPr>
          <a:xfrm>
            <a:off x="8248461" y="1973654"/>
            <a:ext cx="2453489" cy="4164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in 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47A474-6AB3-4CF2-8A1B-2CA593F00096}"/>
              </a:ext>
            </a:extLst>
          </p:cNvPr>
          <p:cNvSpPr txBox="1"/>
          <p:nvPr/>
        </p:nvSpPr>
        <p:spPr>
          <a:xfrm>
            <a:off x="1105276" y="2770360"/>
            <a:ext cx="3223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Structural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A4C4B-3CE3-495D-96A7-5E6EA1C5C8A2}"/>
              </a:ext>
            </a:extLst>
          </p:cNvPr>
          <p:cNvSpPr txBox="1"/>
          <p:nvPr/>
        </p:nvSpPr>
        <p:spPr>
          <a:xfrm>
            <a:off x="4484482" y="2770360"/>
            <a:ext cx="3223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Stacking </a:t>
            </a:r>
            <a:r>
              <a:rPr lang="en-US" dirty="0" err="1"/>
              <a:t>Perceptrons</a:t>
            </a:r>
            <a:r>
              <a:rPr lang="en-US" dirty="0"/>
              <a:t> to form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through backpropagation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EC6EA-E6DB-4FD0-847E-E4FDF4690164}"/>
              </a:ext>
            </a:extLst>
          </p:cNvPr>
          <p:cNvSpPr txBox="1"/>
          <p:nvPr/>
        </p:nvSpPr>
        <p:spPr>
          <a:xfrm>
            <a:off x="7863690" y="2770360"/>
            <a:ext cx="3223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661923-47B8-4D8E-B93A-F5AE78BC6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28" b="79452" l="2830" r="25467">
                        <a14:foregroundMark x1="2844" y1="21818" x2="4028" y2="68182"/>
                        <a14:foregroundMark x1="4107" y1="20909" x2="9163" y2="36818"/>
                        <a14:foregroundMark x1="9163" y1="36818" x2="12559" y2="40000"/>
                        <a14:foregroundMark x1="3712" y1="42727" x2="12243" y2="46818"/>
                        <a14:foregroundMark x1="4897" y1="69091" x2="12717" y2="51364"/>
                        <a14:foregroundMark x1="12085" y1="47727" x2="3949" y2="68182"/>
                        <a14:foregroundMark x1="11769" y1="45909" x2="3870" y2="45000"/>
                        <a14:foregroundMark x1="5213" y1="45455" x2="12480" y2="45455"/>
                        <a14:foregroundMark x1="14929" y1="45455" x2="25118" y2="46818"/>
                        <a14:foregroundMark x1="21406" y1="46818" x2="14376" y2="46818"/>
                        <a14:foregroundMark x1="15403" y1="47273" x2="19747" y2="47273"/>
                        <a14:foregroundMark x1="18799" y1="45909" x2="15324" y2="45909"/>
                        <a14:foregroundMark x1="14692" y1="44091" x2="18957" y2="44091"/>
                        <a14:foregroundMark x1="19431" y1="44091" x2="14850" y2="45455"/>
                      </a14:backgroundRemoval>
                    </a14:imgEffect>
                  </a14:imgLayer>
                </a14:imgProps>
              </a:ext>
            </a:extLst>
          </a:blip>
          <a:srcRect r="71703" b="11720"/>
          <a:stretch/>
        </p:blipFill>
        <p:spPr>
          <a:xfrm>
            <a:off x="1105276" y="4540102"/>
            <a:ext cx="2914463" cy="15800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6D3841-82F4-4FC2-804A-69E97E1BF5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4755" r="64139">
                        <a14:foregroundMark x1="35940" y1="27727" x2="36098" y2="70909"/>
                        <a14:foregroundMark x1="40679" y1="46818" x2="39258" y2="53182"/>
                        <a14:foregroundMark x1="38863" y1="45455" x2="40442" y2="51818"/>
                        <a14:foregroundMark x1="40758" y1="40000" x2="38468" y2="47273"/>
                        <a14:foregroundMark x1="38310" y1="43182" x2="41153" y2="44091"/>
                        <a14:foregroundMark x1="38784" y1="42727" x2="38863" y2="52727"/>
                        <a14:foregroundMark x1="34834" y1="30455" x2="34992" y2="34091"/>
                        <a14:foregroundMark x1="45103" y1="45909" x2="45340" y2="48182"/>
                        <a14:foregroundMark x1="44708" y1="45455" x2="46209" y2="50909"/>
                        <a14:foregroundMark x1="46288" y1="42727" x2="46288" y2="45000"/>
                        <a14:foregroundMark x1="49052" y1="21364" x2="48657" y2="79091"/>
                        <a14:foregroundMark x1="51738" y1="48636" x2="61295" y2="46364"/>
                        <a14:foregroundMark x1="61295" y1="46364" x2="64139" y2="46364"/>
                        <a14:foregroundMark x1="62401" y1="36364" x2="62401" y2="58636"/>
                        <a14:foregroundMark x1="56398" y1="50000" x2="53712" y2="50455"/>
                        <a14:foregroundMark x1="41785" y1="48636" x2="43681" y2="49545"/>
                        <a14:foregroundMark x1="40363" y1="42273" x2="40837" y2="54545"/>
                        <a14:foregroundMark x1="39100" y1="53182" x2="40363" y2="55000"/>
                        <a14:foregroundMark x1="39336" y1="41364" x2="39021" y2="41818"/>
                        <a14:foregroundMark x1="38468" y1="42273" x2="40284" y2="41364"/>
                        <a14:foregroundMark x1="40442" y1="41364" x2="40284" y2="46818"/>
                        <a14:foregroundMark x1="38468" y1="42727" x2="38784" y2="50000"/>
                        <a14:foregroundMark x1="38705" y1="40000" x2="41548" y2="40000"/>
                        <a14:foregroundMark x1="40205" y1="39545" x2="40363" y2="55909"/>
                        <a14:foregroundMark x1="41074" y1="44091" x2="40363" y2="52273"/>
                        <a14:foregroundMark x1="44313" y1="43182" x2="46682" y2="41364"/>
                        <a14:foregroundMark x1="46682" y1="39545" x2="43918" y2="41818"/>
                        <a14:foregroundMark x1="44234" y1="42273" x2="44550" y2="55909"/>
                        <a14:foregroundMark x1="44550" y1="55909" x2="45735" y2="55000"/>
                        <a14:foregroundMark x1="46524" y1="51364" x2="45814" y2="54545"/>
                        <a14:foregroundMark x1="45103" y1="52727" x2="45814" y2="50455"/>
                        <a14:foregroundMark x1="46367" y1="42727" x2="46367" y2="54091"/>
                        <a14:foregroundMark x1="46840" y1="41364" x2="46682" y2="52727"/>
                        <a14:foregroundMark x1="43839" y1="50000" x2="44313" y2="57727"/>
                        <a14:foregroundMark x1="57425" y1="41364" x2="59874" y2="41364"/>
                        <a14:foregroundMark x1="60111" y1="40909" x2="57583" y2="40000"/>
                        <a14:foregroundMark x1="57267" y1="39545" x2="57109" y2="45000"/>
                        <a14:foregroundMark x1="57267" y1="54545" x2="59637" y2="56818"/>
                        <a14:foregroundMark x1="52528" y1="40000" x2="54818" y2="41364"/>
                        <a14:foregroundMark x1="52370" y1="54091" x2="54897" y2="55455"/>
                        <a14:foregroundMark x1="52291" y1="42273" x2="52449" y2="52727"/>
                        <a14:foregroundMark x1="52370" y1="42727" x2="52370" y2="53182"/>
                        <a14:foregroundMark x1="52133" y1="42727" x2="52133" y2="50455"/>
                      </a14:backgroundRemoval>
                    </a14:imgEffect>
                  </a14:imgLayer>
                </a14:imgProps>
              </a:ext>
            </a:extLst>
          </a:blip>
          <a:srcRect l="32837" r="33504"/>
          <a:stretch/>
        </p:blipFill>
        <p:spPr>
          <a:xfrm>
            <a:off x="4328310" y="4540102"/>
            <a:ext cx="3466724" cy="1789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131D8F-EE94-46A2-8782-EFD074B35B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874"/>
          <a:stretch/>
        </p:blipFill>
        <p:spPr>
          <a:xfrm>
            <a:off x="7795033" y="4540102"/>
            <a:ext cx="3102791" cy="17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1061</TotalTime>
  <Words>2228</Words>
  <Application>Microsoft Office PowerPoint</Application>
  <PresentationFormat>와이드스크린</PresentationFormat>
  <Paragraphs>648</Paragraphs>
  <Slides>98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4" baseType="lpstr">
      <vt:lpstr>맑은 고딕</vt:lpstr>
      <vt:lpstr>Arial</vt:lpstr>
      <vt:lpstr>Calibri</vt:lpstr>
      <vt:lpstr>Calibri Light</vt:lpstr>
      <vt:lpstr>Cambria Math</vt:lpstr>
      <vt:lpstr>Office Theme</vt:lpstr>
      <vt:lpstr>PowerPoint 프레젠테이션</vt:lpstr>
      <vt:lpstr>PowerPoint 프레젠테이션</vt:lpstr>
      <vt:lpstr>What is Deep Learning??</vt:lpstr>
      <vt:lpstr>Why Deep Learning and Why Now?</vt:lpstr>
      <vt:lpstr>Why Deep Learning?</vt:lpstr>
      <vt:lpstr>Why Now?</vt:lpstr>
      <vt:lpstr>The Perceptron</vt:lpstr>
      <vt:lpstr>The Perceptron: Forward Propagation</vt:lpstr>
      <vt:lpstr>The Perceptron: Forward Propagation</vt:lpstr>
      <vt:lpstr>The Perceptron: Forward Propagation</vt:lpstr>
      <vt:lpstr>The Perceptron: Forward Propagation</vt:lpstr>
      <vt:lpstr>Common Activation Functions</vt:lpstr>
      <vt:lpstr>Importance of Activation Functions</vt:lpstr>
      <vt:lpstr>Importance of Activation Functions</vt:lpstr>
      <vt:lpstr>Importance of Activation Functions</vt:lpstr>
      <vt:lpstr>The Perceptron: Example</vt:lpstr>
      <vt:lpstr>The Perceptron: Example</vt:lpstr>
      <vt:lpstr>The Perceptron: Example</vt:lpstr>
      <vt:lpstr>The Perceptron: Example</vt:lpstr>
      <vt:lpstr>The Perceptron: Example</vt:lpstr>
      <vt:lpstr>The Perceptron: Example</vt:lpstr>
      <vt:lpstr>Building Neural Networks with Perceptrons</vt:lpstr>
      <vt:lpstr>The Perceptron: Simplified</vt:lpstr>
      <vt:lpstr>The Perceptron: Simplified</vt:lpstr>
      <vt:lpstr>Multi Output Perceptron</vt:lpstr>
      <vt:lpstr>Dense Layer From Scratch</vt:lpstr>
      <vt:lpstr>Dense Layer From Scratch</vt:lpstr>
      <vt:lpstr>Dense Layer From Scratch</vt:lpstr>
      <vt:lpstr>Multi Output Perceptron</vt:lpstr>
      <vt:lpstr>Single Layer Neural Network</vt:lpstr>
      <vt:lpstr>Single Layer Neural Network</vt:lpstr>
      <vt:lpstr>Multi Output Perceptron</vt:lpstr>
      <vt:lpstr>Deep Neural Network</vt:lpstr>
      <vt:lpstr>Deep Neural Network</vt:lpstr>
      <vt:lpstr>Applying Neural Networks</vt:lpstr>
      <vt:lpstr>Example Problem</vt:lpstr>
      <vt:lpstr>Example Problem: Will I pass this class?</vt:lpstr>
      <vt:lpstr>Example Problem: Will I pass this class?</vt:lpstr>
      <vt:lpstr>Example Problem: Will I pass this class?</vt:lpstr>
      <vt:lpstr>Example Problem: Will I pass this class?</vt:lpstr>
      <vt:lpstr>Quantifying Loss</vt:lpstr>
      <vt:lpstr>Empirical Loss</vt:lpstr>
      <vt:lpstr>Binary Cross Entropy Loss</vt:lpstr>
      <vt:lpstr>Mean Squared Error Loss</vt:lpstr>
      <vt:lpstr>Training Neural Networks</vt:lpstr>
      <vt:lpstr>Loss Optimization</vt:lpstr>
      <vt:lpstr>Loss Optimization</vt:lpstr>
      <vt:lpstr>Loss Optimization</vt:lpstr>
      <vt:lpstr>Loss Optimization</vt:lpstr>
      <vt:lpstr>Loss Optimization</vt:lpstr>
      <vt:lpstr>Loss Optimization</vt:lpstr>
      <vt:lpstr>Loss Optimization</vt:lpstr>
      <vt:lpstr>Gradient Descent</vt:lpstr>
      <vt:lpstr>Gradient Descent</vt:lpstr>
      <vt:lpstr>Gradient Descent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Neural Networks in Practice Optimization</vt:lpstr>
      <vt:lpstr>Training Neural Networks is Difficult</vt:lpstr>
      <vt:lpstr>Loss Functions Can Be Difficult to Optimize</vt:lpstr>
      <vt:lpstr>Loss Functions Can Be Difficult to Optimize</vt:lpstr>
      <vt:lpstr>Setting the Learning Rate</vt:lpstr>
      <vt:lpstr>Setting the Learning Rate</vt:lpstr>
      <vt:lpstr>Setting the Learning Rate</vt:lpstr>
      <vt:lpstr>How to deal with this?</vt:lpstr>
      <vt:lpstr>How to deal with this?</vt:lpstr>
      <vt:lpstr>Adaptive Learning Rates</vt:lpstr>
      <vt:lpstr>Gradient Descent Algorithms</vt:lpstr>
      <vt:lpstr>Putting it all together</vt:lpstr>
      <vt:lpstr>Neural Networks in Practice: Mini-batches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Stochastic Gradient Descent</vt:lpstr>
      <vt:lpstr>Mini-batches while training</vt:lpstr>
      <vt:lpstr>Mini-batches while training</vt:lpstr>
      <vt:lpstr>Neural Networks in Practice: Overfitting</vt:lpstr>
      <vt:lpstr>The Problem of Overfitting</vt:lpstr>
      <vt:lpstr>Regularization</vt:lpstr>
      <vt:lpstr>Regularization</vt:lpstr>
      <vt:lpstr>Regularization 1: Dropout</vt:lpstr>
      <vt:lpstr>Regularization 1: Dropout</vt:lpstr>
      <vt:lpstr>Regularization 1: Dropout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Core Foundation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Song, Brian</dc:creator>
  <cp:lastModifiedBy>ruise</cp:lastModifiedBy>
  <cp:revision>90</cp:revision>
  <dcterms:created xsi:type="dcterms:W3CDTF">2020-11-09T01:15:02Z</dcterms:created>
  <dcterms:modified xsi:type="dcterms:W3CDTF">2021-01-12T02:45:26Z</dcterms:modified>
</cp:coreProperties>
</file>